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256" r:id="rId2"/>
    <p:sldId id="318" r:id="rId3"/>
    <p:sldId id="294" r:id="rId4"/>
    <p:sldId id="296" r:id="rId5"/>
    <p:sldId id="321" r:id="rId6"/>
    <p:sldId id="322" r:id="rId7"/>
    <p:sldId id="323" r:id="rId8"/>
    <p:sldId id="324" r:id="rId9"/>
    <p:sldId id="298" r:id="rId10"/>
    <p:sldId id="299" r:id="rId11"/>
    <p:sldId id="334" r:id="rId12"/>
    <p:sldId id="333" r:id="rId13"/>
    <p:sldId id="301" r:id="rId14"/>
    <p:sldId id="297" r:id="rId15"/>
    <p:sldId id="325" r:id="rId16"/>
    <p:sldId id="326" r:id="rId17"/>
    <p:sldId id="302" r:id="rId18"/>
    <p:sldId id="308" r:id="rId19"/>
    <p:sldId id="335" r:id="rId20"/>
    <p:sldId id="337" r:id="rId21"/>
    <p:sldId id="330" r:id="rId22"/>
    <p:sldId id="331" r:id="rId23"/>
    <p:sldId id="336" r:id="rId24"/>
    <p:sldId id="310" r:id="rId25"/>
    <p:sldId id="332" r:id="rId26"/>
    <p:sldId id="339" r:id="rId27"/>
    <p:sldId id="340" r:id="rId28"/>
    <p:sldId id="341" r:id="rId29"/>
    <p:sldId id="328" r:id="rId30"/>
    <p:sldId id="329" r:id="rId31"/>
    <p:sldId id="313" r:id="rId32"/>
    <p:sldId id="312" r:id="rId33"/>
    <p:sldId id="314" r:id="rId34"/>
    <p:sldId id="316" r:id="rId35"/>
    <p:sldId id="284" r:id="rId36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1C392"/>
    <a:srgbClr val="2C9483"/>
    <a:srgbClr val="35B19D"/>
    <a:srgbClr val="35759D"/>
    <a:srgbClr val="4D4D4D"/>
    <a:srgbClr val="B92D14"/>
    <a:srgbClr val="000000"/>
    <a:srgbClr val="E8E8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1100" autoAdjust="0"/>
    <p:restoredTop sz="95596" autoAdjust="0"/>
  </p:normalViewPr>
  <p:slideViewPr>
    <p:cSldViewPr>
      <p:cViewPr varScale="1">
        <p:scale>
          <a:sx n="56" d="100"/>
          <a:sy n="56" d="100"/>
        </p:scale>
        <p:origin x="710" y="3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19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26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819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19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19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cs typeface="+mn-cs"/>
              </a:defRPr>
            </a:lvl1pPr>
          </a:lstStyle>
          <a:p>
            <a:pPr>
              <a:defRPr/>
            </a:pPr>
            <a:fld id="{D0749601-3443-414A-BE17-86AE667682D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96705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algn="ctr" eaLnBrk="0" hangingPunct="0">
              <a:defRPr sz="24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ctr" eaLnBrk="0" hangingPunct="0">
              <a:defRPr sz="24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ctr" eaLnBrk="0" hangingPunct="0"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ctr" eaLnBrk="0" hangingPunct="0">
              <a:defRPr sz="24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ctr" eaLnBrk="0" hangingPunct="0">
              <a:defRPr sz="24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r" eaLnBrk="1" hangingPunct="1">
              <a:defRPr/>
            </a:pPr>
            <a:fld id="{03BEE6C8-3C9E-4958-978B-48D128D90110}" type="slidenum">
              <a:rPr lang="en-US" sz="1200" smtClean="0"/>
              <a:pPr algn="r" eaLnBrk="1" hangingPunct="1">
                <a:defRPr/>
              </a:pPr>
              <a:t>1</a:t>
            </a:fld>
            <a:endParaRPr lang="en-US" sz="1200"/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ru-RU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03273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algn="ctr" eaLnBrk="0" hangingPunct="0">
              <a:defRPr sz="24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ctr" eaLnBrk="0" hangingPunct="0">
              <a:defRPr sz="24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ctr" eaLnBrk="0" hangingPunct="0"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ctr" eaLnBrk="0" hangingPunct="0">
              <a:defRPr sz="24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ctr" eaLnBrk="0" hangingPunct="0">
              <a:defRPr sz="24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r" eaLnBrk="1" hangingPunct="1">
              <a:defRPr/>
            </a:pPr>
            <a:fld id="{0728023D-F8BE-4B2A-8C8E-250AAA66BC6D}" type="slidenum">
              <a:rPr lang="en-US" sz="1200" smtClean="0">
                <a:solidFill>
                  <a:srgbClr val="000000"/>
                </a:solidFill>
              </a:rPr>
              <a:pPr algn="r" eaLnBrk="1" hangingPunct="1">
                <a:defRPr/>
              </a:pPr>
              <a:t>35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ru-RU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42240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êu đề bản chiế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90600" y="5334000"/>
            <a:ext cx="7772400" cy="704850"/>
          </a:xfrm>
          <a:extLs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/>
          <a:lstStyle>
            <a:lvl1pPr algn="r"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vi-VN" noProof="0"/>
              <a:t>Bấm &amp; sửa kiểu tiêu đề</a:t>
            </a:r>
            <a:endParaRPr lang="en-US" noProof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990600" y="5867400"/>
            <a:ext cx="7772400" cy="533400"/>
          </a:xfrm>
          <a:extLs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/>
          <a:lstStyle>
            <a:lvl1pPr marL="0" indent="0" algn="r">
              <a:buFontTx/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vi-VN" noProof="0"/>
              <a:t>Bấm &amp; sửa kiểu phụ đề</a:t>
            </a:r>
            <a:endParaRPr lang="en-US" noProof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êu đề và Văn bản dọ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ề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&amp; sửa kiểu tiêu đề</a:t>
            </a:r>
            <a:endParaRPr lang="en-US"/>
          </a:p>
        </p:txBody>
      </p:sp>
      <p:sp>
        <p:nvSpPr>
          <p:cNvPr id="3" name="Chỗ dành sẵn cho Văn bản Dọc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vi-VN"/>
              <a:t>Bấm &amp; sửa kiểu tiêu đề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êu đề dọc và Văn bả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ề Dọc 1"/>
          <p:cNvSpPr>
            <a:spLocks noGrp="1"/>
          </p:cNvSpPr>
          <p:nvPr>
            <p:ph type="title" orient="vert"/>
          </p:nvPr>
        </p:nvSpPr>
        <p:spPr>
          <a:xfrm>
            <a:off x="6400800" y="1417638"/>
            <a:ext cx="1828800" cy="5211762"/>
          </a:xfrm>
        </p:spPr>
        <p:txBody>
          <a:bodyPr vert="eaVert"/>
          <a:lstStyle/>
          <a:p>
            <a:r>
              <a:rPr lang="vi-VN"/>
              <a:t>Bấm &amp; sửa kiểu tiêu đề</a:t>
            </a:r>
            <a:endParaRPr lang="en-US"/>
          </a:p>
        </p:txBody>
      </p:sp>
      <p:sp>
        <p:nvSpPr>
          <p:cNvPr id="3" name="Chỗ dành sẵn cho Văn bản Dọc 2"/>
          <p:cNvSpPr>
            <a:spLocks noGrp="1"/>
          </p:cNvSpPr>
          <p:nvPr>
            <p:ph type="body" orient="vert" idx="1"/>
          </p:nvPr>
        </p:nvSpPr>
        <p:spPr>
          <a:xfrm>
            <a:off x="914400" y="1417638"/>
            <a:ext cx="5334000" cy="5211762"/>
          </a:xfrm>
        </p:spPr>
        <p:txBody>
          <a:bodyPr vert="eaVert"/>
          <a:lstStyle/>
          <a:p>
            <a:pPr lvl="0"/>
            <a:r>
              <a:rPr lang="vi-VN"/>
              <a:t>Bấm &amp; sửa kiểu tiêu đề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êu đề và Nộ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ề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&amp; sửa kiểu tiêu đề</a:t>
            </a:r>
            <a:endParaRPr lang="en-US"/>
          </a:p>
        </p:txBody>
      </p:sp>
      <p:sp>
        <p:nvSpPr>
          <p:cNvPr id="3" name="Chỗ dành sẵn cho Nội dung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vi-VN"/>
              <a:t>Bấm &amp; sửa kiểu tiêu đề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Đầu trang của Phầ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ề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vi-VN"/>
              <a:t>Bấm &amp; sửa kiểu tiêu đề</a:t>
            </a:r>
            <a:endParaRPr lang="en-US"/>
          </a:p>
        </p:txBody>
      </p:sp>
      <p:sp>
        <p:nvSpPr>
          <p:cNvPr id="3" name="Chỗ dành sẵn cho Văn bản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vi-VN"/>
              <a:t>Bấm &amp; sửa kiểu tiêu đề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Hai Nộ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ề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&amp; sửa kiểu tiêu đề</a:t>
            </a:r>
            <a:endParaRPr lang="en-US"/>
          </a:p>
        </p:txBody>
      </p:sp>
      <p:sp>
        <p:nvSpPr>
          <p:cNvPr id="3" name="Chỗ dành sẵn cho Nội dung 2"/>
          <p:cNvSpPr>
            <a:spLocks noGrp="1"/>
          </p:cNvSpPr>
          <p:nvPr>
            <p:ph sz="half" idx="1"/>
          </p:nvPr>
        </p:nvSpPr>
        <p:spPr>
          <a:xfrm>
            <a:off x="914400" y="2438400"/>
            <a:ext cx="3581400" cy="4191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vi-VN"/>
              <a:t>Bấm &amp; sửa kiểu tiêu đề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4" name="Chỗ dành sẵn cho Nội dung 3"/>
          <p:cNvSpPr>
            <a:spLocks noGrp="1"/>
          </p:cNvSpPr>
          <p:nvPr>
            <p:ph sz="half" idx="2"/>
          </p:nvPr>
        </p:nvSpPr>
        <p:spPr>
          <a:xfrm>
            <a:off x="4648200" y="2438400"/>
            <a:ext cx="3581400" cy="4191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vi-VN"/>
              <a:t>Bấm &amp; sửa kiểu tiêu đề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hép so sán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ề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vi-VN"/>
              <a:t>Bấm &amp; sửa kiểu tiêu đề</a:t>
            </a:r>
            <a:endParaRPr lang="en-US"/>
          </a:p>
        </p:txBody>
      </p:sp>
      <p:sp>
        <p:nvSpPr>
          <p:cNvPr id="3" name="Chỗ dành sẵn cho Văn bản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/>
              <a:t>Bấm &amp; sửa kiểu tiêu đề</a:t>
            </a:r>
          </a:p>
        </p:txBody>
      </p:sp>
      <p:sp>
        <p:nvSpPr>
          <p:cNvPr id="4" name="Chỗ dành sẵn cho Nội dung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vi-VN"/>
              <a:t>Bấm &amp; sửa kiểu tiêu đề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5" name="Chỗ dành sẵn cho Văn bản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/>
              <a:t>Bấm &amp; sửa kiểu tiêu đề</a:t>
            </a:r>
          </a:p>
        </p:txBody>
      </p:sp>
      <p:sp>
        <p:nvSpPr>
          <p:cNvPr id="6" name="Chỗ dành sẵn cho Nội dung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vi-VN"/>
              <a:t>Bấm &amp; sửa kiểu tiêu đề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hỉ Tiêu đ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ề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&amp; sửa kiểu tiêu đề</a:t>
            </a: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rố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Nội dung với Phụ đ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ề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vi-VN"/>
              <a:t>Bấm &amp; sửa kiểu tiêu đề</a:t>
            </a:r>
            <a:endParaRPr lang="en-US"/>
          </a:p>
        </p:txBody>
      </p:sp>
      <p:sp>
        <p:nvSpPr>
          <p:cNvPr id="3" name="Chỗ dành sẵn cho Nội dung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vi-VN"/>
              <a:t>Bấm &amp; sửa kiểu tiêu đề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4" name="Chỗ dành sẵn cho Văn bản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vi-VN"/>
              <a:t>Bấm &amp; sửa kiểu tiêu đề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Ảnh với Phụ đ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ề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vi-VN"/>
              <a:t>Bấm &amp; sửa kiểu tiêu đề</a:t>
            </a:r>
            <a:endParaRPr lang="en-US"/>
          </a:p>
        </p:txBody>
      </p:sp>
      <p:sp>
        <p:nvSpPr>
          <p:cNvPr id="3" name="Chỗ dành sẵn cho Hình ảnh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vi-VN" noProof="0"/>
              <a:t>Bấm biểu tượng để thêm hình ảnh</a:t>
            </a:r>
            <a:endParaRPr lang="en-US" noProof="0"/>
          </a:p>
        </p:txBody>
      </p:sp>
      <p:sp>
        <p:nvSpPr>
          <p:cNvPr id="4" name="Chỗ dành sẵn cho Văn bản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vi-VN"/>
              <a:t>Bấm &amp; sửa kiểu tiêu đề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1417638"/>
            <a:ext cx="7315200" cy="71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vi-VN"/>
              <a:t>Bấm &amp; sửa kiểu tiêu đề</a:t>
            </a:r>
            <a:endParaRPr lang="en-US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2438400"/>
            <a:ext cx="7315200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vi-VN"/>
              <a:t>Bấm &amp; sửa kiểu tiêu đề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icrosoft Sans Serif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icrosoft Sans Serif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icrosoft Sans Serif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icrosoft Sans Serif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icrosoft Sans Serif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icrosoft Sans Serif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icrosoft Sans Serif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icrosoft Sans Serif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" Target="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" Target="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" Target="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" Target="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" Target="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" Target="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17.xml"/><Relationship Id="rId7" Type="http://schemas.openxmlformats.org/officeDocument/2006/relationships/slide" Target="slide3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6" Type="http://schemas.openxmlformats.org/officeDocument/2006/relationships/slide" Target="slide13.xml"/><Relationship Id="rId5" Type="http://schemas.openxmlformats.org/officeDocument/2006/relationships/slide" Target="slide14.xml"/><Relationship Id="rId4" Type="http://schemas.openxmlformats.org/officeDocument/2006/relationships/slide" Target="slide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" Target="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" Target="slid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Hình chữ nhật 4"/>
          <p:cNvSpPr>
            <a:spLocks noChangeArrowheads="1"/>
          </p:cNvSpPr>
          <p:nvPr/>
        </p:nvSpPr>
        <p:spPr bwMode="auto">
          <a:xfrm>
            <a:off x="0" y="4953000"/>
            <a:ext cx="9144000" cy="1600200"/>
          </a:xfrm>
          <a:prstGeom prst="rect">
            <a:avLst/>
          </a:prstGeom>
          <a:solidFill>
            <a:schemeClr val="bg1">
              <a:alpha val="58823"/>
            </a:scheme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E80018-8828-4825-B672-B40F4FF1CD8B}"/>
              </a:ext>
            </a:extLst>
          </p:cNvPr>
          <p:cNvSpPr txBox="1"/>
          <p:nvPr/>
        </p:nvSpPr>
        <p:spPr>
          <a:xfrm>
            <a:off x="0" y="4953000"/>
            <a:ext cx="34290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0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Ngô</a:t>
            </a:r>
            <a:r>
              <a:rPr lang="en-US" sz="2000" b="1" dirty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  <a:r>
              <a:rPr lang="en-US" sz="20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Trọng</a:t>
            </a:r>
            <a:r>
              <a:rPr lang="en-US" sz="2000" b="1" dirty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  <a:r>
              <a:rPr lang="en-US" sz="20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Đức</a:t>
            </a:r>
            <a:r>
              <a:rPr lang="en-US" sz="2000" b="1" dirty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</a:p>
          <a:p>
            <a:pPr marL="457200" indent="-457200">
              <a:buAutoNum type="arabicPeriod"/>
            </a:pPr>
            <a:r>
              <a:rPr lang="en-US" sz="2000" b="1" dirty="0">
                <a:solidFill>
                  <a:srgbClr val="FF0000"/>
                </a:solidFill>
                <a:latin typeface="Consolas" panose="020B0609020204030204" pitchFamily="49" charset="0"/>
              </a:rPr>
              <a:t>Lê Gia Minh</a:t>
            </a:r>
          </a:p>
          <a:p>
            <a:pPr marL="457200" indent="-457200">
              <a:buAutoNum type="arabicPeriod"/>
            </a:pPr>
            <a:r>
              <a:rPr lang="en-US" sz="20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Nguyễn</a:t>
            </a:r>
            <a:r>
              <a:rPr lang="en-US" sz="2000" b="1" dirty="0">
                <a:solidFill>
                  <a:srgbClr val="FF0000"/>
                </a:solidFill>
                <a:latin typeface="Consolas" panose="020B0609020204030204" pitchFamily="49" charset="0"/>
              </a:rPr>
              <a:t> Minh </a:t>
            </a:r>
            <a:r>
              <a:rPr lang="en-US" sz="20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Phúc</a:t>
            </a:r>
            <a:endParaRPr lang="en-US" sz="2000" b="1" dirty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pPr marL="457200" indent="-457200">
              <a:buAutoNum type="arabicPeriod"/>
            </a:pPr>
            <a:r>
              <a:rPr lang="en-US" sz="2000" b="1" dirty="0">
                <a:solidFill>
                  <a:srgbClr val="FF0000"/>
                </a:solidFill>
                <a:latin typeface="Consolas" panose="020B0609020204030204" pitchFamily="49" charset="0"/>
              </a:rPr>
              <a:t>Võ Tiến Dũng</a:t>
            </a:r>
          </a:p>
          <a:p>
            <a:pPr marL="457200" indent="-457200">
              <a:buAutoNum type="arabicPeriod"/>
            </a:pPr>
            <a:r>
              <a:rPr lang="en-US" sz="2000" b="1" dirty="0">
                <a:solidFill>
                  <a:srgbClr val="FF0000"/>
                </a:solidFill>
                <a:latin typeface="Consolas" panose="020B0609020204030204" pitchFamily="49" charset="0"/>
              </a:rPr>
              <a:t>Võ </a:t>
            </a:r>
            <a:r>
              <a:rPr lang="en-US" sz="20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Văn</a:t>
            </a:r>
            <a:r>
              <a:rPr lang="en-US" sz="2000" b="1" dirty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  <a:r>
              <a:rPr lang="en-US" sz="20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Thắng</a:t>
            </a:r>
            <a:endParaRPr lang="en-US" sz="2000" b="1" dirty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522AA2-1C25-4D92-9C49-AAE161B15B60}"/>
              </a:ext>
            </a:extLst>
          </p:cNvPr>
          <p:cNvSpPr txBox="1"/>
          <p:nvPr/>
        </p:nvSpPr>
        <p:spPr>
          <a:xfrm>
            <a:off x="4114800" y="5337601"/>
            <a:ext cx="4800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Giáo</a:t>
            </a:r>
            <a:r>
              <a:rPr lang="en-US" b="1" dirty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viên</a:t>
            </a:r>
            <a:r>
              <a:rPr lang="en-US" b="1" dirty="0">
                <a:solidFill>
                  <a:srgbClr val="FF0000"/>
                </a:solidFill>
                <a:latin typeface="Consolas" panose="020B0609020204030204" pitchFamily="49" charset="0"/>
              </a:rPr>
              <a:t> h</a:t>
            </a:r>
            <a:r>
              <a:rPr lang="vi-VN" b="1" dirty="0">
                <a:solidFill>
                  <a:srgbClr val="FF0000"/>
                </a:solidFill>
                <a:latin typeface="Consolas" panose="020B0609020204030204" pitchFamily="49" charset="0"/>
              </a:rPr>
              <a:t>ư</a:t>
            </a:r>
            <a:r>
              <a:rPr lang="en-US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ớng</a:t>
            </a:r>
            <a:r>
              <a:rPr lang="en-US" b="1" dirty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dẫn</a:t>
            </a:r>
            <a:r>
              <a:rPr lang="en-US" b="1" dirty="0">
                <a:solidFill>
                  <a:srgbClr val="FF0000"/>
                </a:solidFill>
                <a:latin typeface="Consolas" panose="020B0609020204030204" pitchFamily="49" charset="0"/>
              </a:rPr>
              <a:t>:</a:t>
            </a:r>
            <a:br>
              <a:rPr lang="en-US" b="1" dirty="0">
                <a:solidFill>
                  <a:srgbClr val="FF0000"/>
                </a:solidFill>
                <a:latin typeface="Consolas" panose="020B0609020204030204" pitchFamily="49" charset="0"/>
              </a:rPr>
            </a:br>
            <a:r>
              <a:rPr lang="en-US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Thầy</a:t>
            </a:r>
            <a:r>
              <a:rPr lang="en-US" b="1" dirty="0">
                <a:solidFill>
                  <a:srgbClr val="FF0000"/>
                </a:solidFill>
                <a:latin typeface="Consolas" panose="020B0609020204030204" pitchFamily="49" charset="0"/>
              </a:rPr>
              <a:t> Tr</a:t>
            </a:r>
            <a:r>
              <a:rPr lang="vi-VN" b="1" dirty="0">
                <a:solidFill>
                  <a:srgbClr val="FF0000"/>
                </a:solidFill>
                <a:latin typeface="Consolas" panose="020B0609020204030204" pitchFamily="49" charset="0"/>
              </a:rPr>
              <a:t>ư</a:t>
            </a:r>
            <a:r>
              <a:rPr lang="en-US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ơng</a:t>
            </a:r>
            <a:r>
              <a:rPr lang="en-US" b="1" dirty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Toàn</a:t>
            </a:r>
            <a:r>
              <a:rPr lang="en-US" b="1" dirty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Thịnh</a:t>
            </a:r>
            <a:endParaRPr lang="en-US" b="1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ECA395-6532-4D37-90CA-B6C94470D025}"/>
              </a:ext>
            </a:extLst>
          </p:cNvPr>
          <p:cNvSpPr txBox="1"/>
          <p:nvPr/>
        </p:nvSpPr>
        <p:spPr>
          <a:xfrm>
            <a:off x="381000" y="1295400"/>
            <a:ext cx="8763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solidFill>
                  <a:srgbClr val="FFFF00"/>
                </a:solidFill>
                <a:latin typeface="Modern Love Grunge" panose="020B0604020202020204" pitchFamily="82" charset="0"/>
              </a:rPr>
              <a:t>GAME CARO TRÊN CONSOLE WINDOW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4BF454-BAAC-4EF1-9575-9E2DDFBD1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228600"/>
            <a:ext cx="7315200" cy="715962"/>
          </a:xfrm>
        </p:spPr>
        <p:txBody>
          <a:bodyPr/>
          <a:lstStyle/>
          <a:p>
            <a:pPr algn="ctr"/>
            <a:r>
              <a:rPr lang="en-US" b="1" dirty="0"/>
              <a:t>GIAO DIỆN</a:t>
            </a:r>
          </a:p>
        </p:txBody>
      </p:sp>
      <p:pic>
        <p:nvPicPr>
          <p:cNvPr id="6" name="Picture 5" descr="A picture containing clock&#10;&#10;Description automatically generated">
            <a:extLst>
              <a:ext uri="{FF2B5EF4-FFF2-40B4-BE49-F238E27FC236}">
                <a16:creationId xmlns:a16="http://schemas.microsoft.com/office/drawing/2014/main" id="{99CE5694-00F3-4A2B-B471-9C4849FD38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03097"/>
            <a:ext cx="9144000" cy="485180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B942614-F5E6-4E21-AD98-91CB0812875C}"/>
              </a:ext>
            </a:extLst>
          </p:cNvPr>
          <p:cNvSpPr txBox="1"/>
          <p:nvPr/>
        </p:nvSpPr>
        <p:spPr>
          <a:xfrm flipH="1">
            <a:off x="990600" y="6019800"/>
            <a:ext cx="6934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</a:t>
            </a:r>
            <a:r>
              <a:rPr lang="vi-VN" dirty="0"/>
              <a:t>ư</a:t>
            </a:r>
            <a:r>
              <a:rPr lang="en-US" dirty="0" err="1"/>
              <a:t>ợt</a:t>
            </a:r>
            <a:r>
              <a:rPr lang="en-US" dirty="0"/>
              <a:t> </a:t>
            </a:r>
            <a:r>
              <a:rPr lang="en-US" dirty="0" err="1"/>
              <a:t>đi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ng</a:t>
            </a:r>
            <a:r>
              <a:rPr lang="vi-VN" dirty="0"/>
              <a:t>ư</a:t>
            </a:r>
            <a:r>
              <a:rPr lang="en-US" dirty="0" err="1"/>
              <a:t>ời</a:t>
            </a:r>
            <a:r>
              <a:rPr lang="en-US" dirty="0"/>
              <a:t> </a:t>
            </a:r>
            <a:r>
              <a:rPr lang="en-US" dirty="0" err="1"/>
              <a:t>ch</a:t>
            </a:r>
            <a:r>
              <a:rPr lang="vi-VN" dirty="0"/>
              <a:t>ơ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thứ</a:t>
            </a:r>
            <a:r>
              <a:rPr lang="en-US" dirty="0"/>
              <a:t> </a:t>
            </a:r>
            <a:r>
              <a:rPr lang="en-US" dirty="0" err="1"/>
              <a:t>nhất</a:t>
            </a:r>
            <a:r>
              <a:rPr lang="en-US" dirty="0"/>
              <a:t> (</a:t>
            </a:r>
            <a:r>
              <a:rPr lang="en-US" dirty="0" err="1"/>
              <a:t>ký</a:t>
            </a:r>
            <a:r>
              <a:rPr lang="en-US" dirty="0"/>
              <a:t> </a:t>
            </a:r>
            <a:r>
              <a:rPr lang="en-US" dirty="0" err="1"/>
              <a:t>tự</a:t>
            </a:r>
            <a:r>
              <a:rPr lang="en-US" dirty="0"/>
              <a:t> ‘X’)</a:t>
            </a:r>
          </a:p>
        </p:txBody>
      </p:sp>
    </p:spTree>
    <p:extLst>
      <p:ext uri="{BB962C8B-B14F-4D97-AF65-F5344CB8AC3E}">
        <p14:creationId xmlns:p14="http://schemas.microsoft.com/office/powerpoint/2010/main" val="3426861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4BF454-BAAC-4EF1-9575-9E2DDFBD1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228600"/>
            <a:ext cx="7315200" cy="715962"/>
          </a:xfrm>
        </p:spPr>
        <p:txBody>
          <a:bodyPr/>
          <a:lstStyle/>
          <a:p>
            <a:pPr algn="ctr"/>
            <a:r>
              <a:rPr lang="en-US" b="1" dirty="0"/>
              <a:t>GIAO DIỆN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ADF6C6-4692-44B0-9FF8-34779C6966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03098"/>
            <a:ext cx="9144000" cy="485180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55CDDF3-4324-4D24-BF56-FCD6530C86D1}"/>
              </a:ext>
            </a:extLst>
          </p:cNvPr>
          <p:cNvSpPr txBox="1"/>
          <p:nvPr/>
        </p:nvSpPr>
        <p:spPr>
          <a:xfrm flipH="1">
            <a:off x="990600" y="6019800"/>
            <a:ext cx="6934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Khi</a:t>
            </a:r>
            <a:r>
              <a:rPr lang="en-US" dirty="0"/>
              <a:t> ng</a:t>
            </a:r>
            <a:r>
              <a:rPr lang="vi-VN" dirty="0"/>
              <a:t>ư</a:t>
            </a:r>
            <a:r>
              <a:rPr lang="en-US" dirty="0" err="1"/>
              <a:t>ời</a:t>
            </a:r>
            <a:r>
              <a:rPr lang="en-US" dirty="0"/>
              <a:t> </a:t>
            </a:r>
            <a:r>
              <a:rPr lang="en-US" dirty="0" err="1"/>
              <a:t>ch</a:t>
            </a:r>
            <a:r>
              <a:rPr lang="vi-VN" dirty="0"/>
              <a:t>ơ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thứ</a:t>
            </a:r>
            <a:r>
              <a:rPr lang="en-US" dirty="0"/>
              <a:t> </a:t>
            </a:r>
            <a:r>
              <a:rPr lang="en-US" dirty="0" err="1"/>
              <a:t>nhất</a:t>
            </a:r>
            <a:r>
              <a:rPr lang="en-US" dirty="0"/>
              <a:t> </a:t>
            </a:r>
            <a:r>
              <a:rPr lang="en-US" dirty="0" err="1"/>
              <a:t>thắng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1915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4BF454-BAAC-4EF1-9575-9E2DDFBD1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228600"/>
            <a:ext cx="7315200" cy="715962"/>
          </a:xfrm>
        </p:spPr>
        <p:txBody>
          <a:bodyPr/>
          <a:lstStyle/>
          <a:p>
            <a:pPr algn="ctr"/>
            <a:r>
              <a:rPr lang="en-US" b="1" dirty="0"/>
              <a:t>GIAO DIỆN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EE8CA7-966E-4B42-936A-DEC1BF120A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03098"/>
            <a:ext cx="9144000" cy="485180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98404AE-941B-4B3B-B566-C1767F011016}"/>
              </a:ext>
            </a:extLst>
          </p:cNvPr>
          <p:cNvSpPr txBox="1"/>
          <p:nvPr/>
        </p:nvSpPr>
        <p:spPr>
          <a:xfrm flipH="1">
            <a:off x="990600" y="6019800"/>
            <a:ext cx="6934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Khi</a:t>
            </a:r>
            <a:r>
              <a:rPr lang="en-US" dirty="0"/>
              <a:t> ng</a:t>
            </a:r>
            <a:r>
              <a:rPr lang="vi-VN" dirty="0"/>
              <a:t>ư</a:t>
            </a:r>
            <a:r>
              <a:rPr lang="en-US" dirty="0" err="1"/>
              <a:t>ời</a:t>
            </a:r>
            <a:r>
              <a:rPr lang="en-US" dirty="0"/>
              <a:t> </a:t>
            </a:r>
            <a:r>
              <a:rPr lang="en-US" dirty="0" err="1"/>
              <a:t>ch</a:t>
            </a:r>
            <a:r>
              <a:rPr lang="vi-VN" dirty="0"/>
              <a:t>ơ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thứ</a:t>
            </a:r>
            <a:r>
              <a:rPr lang="en-US" dirty="0"/>
              <a:t> 2 </a:t>
            </a:r>
            <a:r>
              <a:rPr lang="en-US" dirty="0" err="1"/>
              <a:t>thắng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7516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4BF454-BAAC-4EF1-9575-9E2DDFBD1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228600"/>
            <a:ext cx="7315200" cy="715962"/>
          </a:xfrm>
        </p:spPr>
        <p:txBody>
          <a:bodyPr/>
          <a:lstStyle/>
          <a:p>
            <a:pPr algn="ctr"/>
            <a:r>
              <a:rPr lang="en-US" b="1" dirty="0"/>
              <a:t>GIAO DIỆN</a:t>
            </a:r>
          </a:p>
        </p:txBody>
      </p:sp>
      <p:pic>
        <p:nvPicPr>
          <p:cNvPr id="4" name="Picture 3" descr="A picture containing clock&#10;&#10;Description automatically generated">
            <a:hlinkClick r:id="rId2" action="ppaction://hlinksldjump"/>
            <a:extLst>
              <a:ext uri="{FF2B5EF4-FFF2-40B4-BE49-F238E27FC236}">
                <a16:creationId xmlns:a16="http://schemas.microsoft.com/office/drawing/2014/main" id="{D7781E03-EFEC-473B-AF79-01AAA6A04E9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6324600"/>
            <a:ext cx="473507" cy="39609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D19845E-D4FC-4AF5-9AE1-C33A774007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003098"/>
            <a:ext cx="9144000" cy="485180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A035D92-966B-42D5-A1C3-9823EAAD6CF3}"/>
              </a:ext>
            </a:extLst>
          </p:cNvPr>
          <p:cNvSpPr txBox="1"/>
          <p:nvPr/>
        </p:nvSpPr>
        <p:spPr>
          <a:xfrm flipH="1">
            <a:off x="990600" y="6019800"/>
            <a:ext cx="6934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Giao</a:t>
            </a:r>
            <a:r>
              <a:rPr lang="en-US" dirty="0"/>
              <a:t> </a:t>
            </a:r>
            <a:r>
              <a:rPr lang="en-US" dirty="0" err="1"/>
              <a:t>diện</a:t>
            </a:r>
            <a:r>
              <a:rPr lang="en-US" dirty="0"/>
              <a:t> </a:t>
            </a:r>
            <a:r>
              <a:rPr lang="en-US" dirty="0" err="1"/>
              <a:t>màn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chính</a:t>
            </a:r>
            <a:r>
              <a:rPr lang="en-US" dirty="0"/>
              <a:t> (Main Window)</a:t>
            </a:r>
          </a:p>
        </p:txBody>
      </p:sp>
    </p:spTree>
    <p:extLst>
      <p:ext uri="{BB962C8B-B14F-4D97-AF65-F5344CB8AC3E}">
        <p14:creationId xmlns:p14="http://schemas.microsoft.com/office/powerpoint/2010/main" val="3915234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DA4FD-369D-4480-8694-8A14363BB7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609600"/>
            <a:ext cx="7315200" cy="715962"/>
          </a:xfrm>
        </p:spPr>
        <p:txBody>
          <a:bodyPr/>
          <a:lstStyle/>
          <a:p>
            <a:pPr marL="571500" indent="-571500" algn="ctr">
              <a:buFont typeface="Arial" panose="020B0604020202020204" pitchFamily="34" charset="0"/>
              <a:buChar char="•"/>
            </a:pPr>
            <a:r>
              <a:rPr lang="en-US" b="1" dirty="0"/>
              <a:t>LUẬT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4D2833D0-7549-4356-BE06-092C5622AE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59214"/>
            <a:ext cx="9144000" cy="485180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157024A-9398-4522-A6A8-B7D7DDF6BDBE}"/>
              </a:ext>
            </a:extLst>
          </p:cNvPr>
          <p:cNvSpPr txBox="1"/>
          <p:nvPr/>
        </p:nvSpPr>
        <p:spPr>
          <a:xfrm flipH="1">
            <a:off x="838200" y="6183117"/>
            <a:ext cx="762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4 </a:t>
            </a:r>
            <a:r>
              <a:rPr lang="en-US" dirty="0" err="1"/>
              <a:t>ký</a:t>
            </a:r>
            <a:r>
              <a:rPr lang="en-US" dirty="0"/>
              <a:t> </a:t>
            </a:r>
            <a:r>
              <a:rPr lang="en-US" dirty="0" err="1"/>
              <a:t>tự</a:t>
            </a:r>
            <a:r>
              <a:rPr lang="en-US" dirty="0"/>
              <a:t> </a:t>
            </a:r>
            <a:r>
              <a:rPr lang="en-US" dirty="0" err="1"/>
              <a:t>liền</a:t>
            </a:r>
            <a:r>
              <a:rPr lang="en-US" dirty="0"/>
              <a:t> </a:t>
            </a:r>
            <a:r>
              <a:rPr lang="en-US" dirty="0" err="1"/>
              <a:t>nhau</a:t>
            </a:r>
            <a:r>
              <a:rPr lang="en-US" dirty="0"/>
              <a:t> </a:t>
            </a:r>
            <a:r>
              <a:rPr lang="en-US" dirty="0" err="1"/>
              <a:t>nh</a:t>
            </a:r>
            <a:r>
              <a:rPr lang="vi-VN" dirty="0"/>
              <a:t>ư</a:t>
            </a:r>
            <a:r>
              <a:rPr lang="en-US" dirty="0"/>
              <a:t>ng </a:t>
            </a:r>
            <a:r>
              <a:rPr lang="en-US" dirty="0" err="1"/>
              <a:t>ch</a:t>
            </a:r>
            <a:r>
              <a:rPr lang="vi-VN" dirty="0"/>
              <a:t>ư</a:t>
            </a:r>
            <a:r>
              <a:rPr lang="en-US" dirty="0"/>
              <a:t>a </a:t>
            </a:r>
            <a:r>
              <a:rPr lang="en-US" dirty="0" err="1"/>
              <a:t>thắng</a:t>
            </a:r>
            <a:r>
              <a:rPr lang="en-US" dirty="0"/>
              <a:t> do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chặn</a:t>
            </a:r>
            <a:r>
              <a:rPr lang="en-US" dirty="0"/>
              <a:t> 1 </a:t>
            </a:r>
            <a:r>
              <a:rPr lang="en-US" dirty="0" err="1"/>
              <a:t>đầu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5648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DA4FD-369D-4480-8694-8A14363BB7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609600"/>
            <a:ext cx="7315200" cy="715962"/>
          </a:xfrm>
        </p:spPr>
        <p:txBody>
          <a:bodyPr/>
          <a:lstStyle/>
          <a:p>
            <a:pPr marL="571500" indent="-571500" algn="ctr">
              <a:buFont typeface="Arial" panose="020B0604020202020204" pitchFamily="34" charset="0"/>
              <a:buChar char="•"/>
            </a:pPr>
            <a:r>
              <a:rPr lang="en-US" b="1" dirty="0"/>
              <a:t>LUẬT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9EB768-CF3E-44B3-AE9A-97BB9AFAC1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31313"/>
            <a:ext cx="9144000" cy="485180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4928EC5-320A-4469-B2B8-3B80C221655E}"/>
              </a:ext>
            </a:extLst>
          </p:cNvPr>
          <p:cNvSpPr txBox="1"/>
          <p:nvPr/>
        </p:nvSpPr>
        <p:spPr>
          <a:xfrm flipH="1">
            <a:off x="990600" y="6183117"/>
            <a:ext cx="6934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4 </a:t>
            </a:r>
            <a:r>
              <a:rPr lang="en-US" dirty="0" err="1"/>
              <a:t>ký</a:t>
            </a:r>
            <a:r>
              <a:rPr lang="en-US" dirty="0"/>
              <a:t> </a:t>
            </a:r>
            <a:r>
              <a:rPr lang="en-US" dirty="0" err="1"/>
              <a:t>tự</a:t>
            </a:r>
            <a:r>
              <a:rPr lang="en-US" dirty="0"/>
              <a:t> </a:t>
            </a:r>
            <a:r>
              <a:rPr lang="en-US" dirty="0" err="1"/>
              <a:t>liền</a:t>
            </a:r>
            <a:r>
              <a:rPr lang="en-US" dirty="0"/>
              <a:t> </a:t>
            </a:r>
            <a:r>
              <a:rPr lang="en-US" dirty="0" err="1"/>
              <a:t>nhau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‘X’ </a:t>
            </a:r>
            <a:r>
              <a:rPr lang="en-US" dirty="0" err="1"/>
              <a:t>chiến</a:t>
            </a:r>
            <a:r>
              <a:rPr lang="en-US" dirty="0"/>
              <a:t> </a:t>
            </a:r>
            <a:r>
              <a:rPr lang="en-US" dirty="0" err="1"/>
              <a:t>thắng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316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DA4FD-369D-4480-8694-8A14363BB7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609600"/>
            <a:ext cx="7315200" cy="715962"/>
          </a:xfrm>
        </p:spPr>
        <p:txBody>
          <a:bodyPr/>
          <a:lstStyle/>
          <a:p>
            <a:pPr marL="571500" indent="-571500" algn="ctr">
              <a:buFont typeface="Arial" panose="020B0604020202020204" pitchFamily="34" charset="0"/>
              <a:buChar char="•"/>
            </a:pPr>
            <a:r>
              <a:rPr lang="en-US" b="1" dirty="0"/>
              <a:t>LUẬT</a:t>
            </a: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A0CE1769-935F-4688-B76C-BDD99369B6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25562"/>
            <a:ext cx="9144000" cy="48518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D16269D-D2D3-45E2-A37C-20D7C37245AC}"/>
              </a:ext>
            </a:extLst>
          </p:cNvPr>
          <p:cNvSpPr txBox="1"/>
          <p:nvPr/>
        </p:nvSpPr>
        <p:spPr>
          <a:xfrm flipH="1">
            <a:off x="0" y="618311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5 </a:t>
            </a:r>
            <a:r>
              <a:rPr lang="en-US" dirty="0" err="1"/>
              <a:t>ký</a:t>
            </a:r>
            <a:r>
              <a:rPr lang="en-US" dirty="0"/>
              <a:t> </a:t>
            </a:r>
            <a:r>
              <a:rPr lang="en-US" dirty="0" err="1"/>
              <a:t>tự</a:t>
            </a:r>
            <a:r>
              <a:rPr lang="en-US" dirty="0"/>
              <a:t> </a:t>
            </a:r>
            <a:r>
              <a:rPr lang="en-US" dirty="0" err="1"/>
              <a:t>liền</a:t>
            </a:r>
            <a:r>
              <a:rPr lang="en-US" dirty="0"/>
              <a:t> </a:t>
            </a:r>
            <a:r>
              <a:rPr lang="en-US" dirty="0" err="1"/>
              <a:t>nhau</a:t>
            </a:r>
            <a:r>
              <a:rPr lang="en-US" dirty="0"/>
              <a:t> </a:t>
            </a:r>
            <a:r>
              <a:rPr lang="en-US" dirty="0" err="1"/>
              <a:t>nh</a:t>
            </a:r>
            <a:r>
              <a:rPr lang="vi-VN" dirty="0"/>
              <a:t>ư</a:t>
            </a:r>
            <a:r>
              <a:rPr lang="en-US" dirty="0"/>
              <a:t>ng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chặn</a:t>
            </a:r>
            <a:r>
              <a:rPr lang="en-US" dirty="0"/>
              <a:t> </a:t>
            </a:r>
            <a:r>
              <a:rPr lang="en-US" dirty="0" err="1"/>
              <a:t>xa</a:t>
            </a:r>
            <a:r>
              <a:rPr lang="en-US" dirty="0"/>
              <a:t> 2 </a:t>
            </a:r>
            <a:r>
              <a:rPr lang="en-US" dirty="0" err="1"/>
              <a:t>đầu</a:t>
            </a:r>
            <a:r>
              <a:rPr lang="en-US" dirty="0"/>
              <a:t> </a:t>
            </a:r>
            <a:r>
              <a:rPr lang="en-US" dirty="0" err="1"/>
              <a:t>nên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chiến</a:t>
            </a:r>
            <a:r>
              <a:rPr lang="en-US" dirty="0"/>
              <a:t> </a:t>
            </a:r>
            <a:r>
              <a:rPr lang="en-US" dirty="0" err="1"/>
              <a:t>thắng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8431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DA4FD-369D-4480-8694-8A14363BB7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609600"/>
            <a:ext cx="7315200" cy="715962"/>
          </a:xfrm>
        </p:spPr>
        <p:txBody>
          <a:bodyPr/>
          <a:lstStyle/>
          <a:p>
            <a:pPr marL="571500" indent="-571500" algn="ctr">
              <a:buFont typeface="Arial" panose="020B0604020202020204" pitchFamily="34" charset="0"/>
              <a:buChar char="•"/>
            </a:pPr>
            <a:r>
              <a:rPr lang="en-US" b="1" dirty="0"/>
              <a:t>LUẬT</a:t>
            </a:r>
          </a:p>
        </p:txBody>
      </p:sp>
      <p:pic>
        <p:nvPicPr>
          <p:cNvPr id="3" name="Picture 2" descr="A picture containing clock&#10;&#10;Description automatically generated">
            <a:hlinkClick r:id="rId2" action="ppaction://hlinksldjump"/>
            <a:extLst>
              <a:ext uri="{FF2B5EF4-FFF2-40B4-BE49-F238E27FC236}">
                <a16:creationId xmlns:a16="http://schemas.microsoft.com/office/drawing/2014/main" id="{17D8CD2D-690B-4083-A1FC-10C87E13AC5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6324600"/>
            <a:ext cx="473507" cy="396097"/>
          </a:xfrm>
          <a:prstGeom prst="rect">
            <a:avLst/>
          </a:prstGeom>
        </p:spPr>
      </p:pic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BDACAAAD-A75D-4190-90DE-898195DB52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35626"/>
            <a:ext cx="9144000" cy="485180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A2C5C82-6BCB-4343-A8CE-290C0E493505}"/>
              </a:ext>
            </a:extLst>
          </p:cNvPr>
          <p:cNvSpPr txBox="1"/>
          <p:nvPr/>
        </p:nvSpPr>
        <p:spPr>
          <a:xfrm flipH="1">
            <a:off x="533400" y="6259032"/>
            <a:ext cx="8001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6 </a:t>
            </a:r>
            <a:r>
              <a:rPr lang="en-US" dirty="0" err="1"/>
              <a:t>ký</a:t>
            </a:r>
            <a:r>
              <a:rPr lang="en-US" dirty="0"/>
              <a:t> </a:t>
            </a:r>
            <a:r>
              <a:rPr lang="en-US" dirty="0" err="1"/>
              <a:t>tự</a:t>
            </a:r>
            <a:r>
              <a:rPr lang="en-US" dirty="0"/>
              <a:t> </a:t>
            </a:r>
            <a:r>
              <a:rPr lang="en-US" dirty="0" err="1"/>
              <a:t>liền</a:t>
            </a:r>
            <a:r>
              <a:rPr lang="en-US" dirty="0"/>
              <a:t> </a:t>
            </a:r>
            <a:r>
              <a:rPr lang="en-US" dirty="0" err="1"/>
              <a:t>nhau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chặn</a:t>
            </a:r>
            <a:r>
              <a:rPr lang="en-US" dirty="0"/>
              <a:t> 2 </a:t>
            </a:r>
            <a:r>
              <a:rPr lang="en-US" dirty="0" err="1"/>
              <a:t>đầu</a:t>
            </a:r>
            <a:r>
              <a:rPr lang="en-US" dirty="0"/>
              <a:t> </a:t>
            </a:r>
            <a:r>
              <a:rPr lang="en-US" dirty="0" err="1"/>
              <a:t>nên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chiến</a:t>
            </a:r>
            <a:r>
              <a:rPr lang="en-US" dirty="0"/>
              <a:t> </a:t>
            </a:r>
            <a:r>
              <a:rPr lang="en-US" dirty="0" err="1"/>
              <a:t>thắng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7157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A0C1B-AA1F-4745-B2BA-142BA5CF02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685800"/>
            <a:ext cx="7315200" cy="715962"/>
          </a:xfrm>
        </p:spPr>
        <p:txBody>
          <a:bodyPr/>
          <a:lstStyle/>
          <a:p>
            <a:pPr marL="571500" indent="-571500" algn="ctr">
              <a:buFont typeface="Arial" panose="020B0604020202020204" pitchFamily="34" charset="0"/>
              <a:buChar char="•"/>
            </a:pPr>
            <a:r>
              <a:rPr lang="en-US" b="1" dirty="0"/>
              <a:t>TÍNH NĂNG</a:t>
            </a:r>
          </a:p>
        </p:txBody>
      </p:sp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DFC9DBBB-6B48-43F2-9B7E-0726668151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88822"/>
            <a:ext cx="9144000" cy="4851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277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A0C1B-AA1F-4745-B2BA-142BA5CF02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685800"/>
            <a:ext cx="7315200" cy="715962"/>
          </a:xfrm>
        </p:spPr>
        <p:txBody>
          <a:bodyPr/>
          <a:lstStyle/>
          <a:p>
            <a:pPr marL="571500" indent="-571500" algn="ctr">
              <a:buFont typeface="Arial" panose="020B0604020202020204" pitchFamily="34" charset="0"/>
              <a:buChar char="•"/>
            </a:pPr>
            <a:r>
              <a:rPr lang="en-US" b="1" dirty="0"/>
              <a:t>TÍNH NĂNG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3E6E96-065F-44BE-916F-204A8BC09F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97807"/>
            <a:ext cx="9144000" cy="286238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09903B4-C731-42CA-8F4C-0D2C4C93C6F7}"/>
              </a:ext>
            </a:extLst>
          </p:cNvPr>
          <p:cNvSpPr txBox="1"/>
          <p:nvPr/>
        </p:nvSpPr>
        <p:spPr>
          <a:xfrm>
            <a:off x="2514600" y="5638800"/>
            <a:ext cx="426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“</a:t>
            </a:r>
            <a:r>
              <a:rPr lang="en-US" dirty="0" err="1"/>
              <a:t>Cấu</a:t>
            </a:r>
            <a:r>
              <a:rPr lang="en-US" dirty="0"/>
              <a:t> </a:t>
            </a:r>
            <a:r>
              <a:rPr lang="en-US" dirty="0" err="1"/>
              <a:t>trúc</a:t>
            </a:r>
            <a:r>
              <a:rPr lang="en-US" dirty="0"/>
              <a:t>” </a:t>
            </a:r>
            <a:r>
              <a:rPr lang="en-US" dirty="0" err="1"/>
              <a:t>một</a:t>
            </a:r>
            <a:r>
              <a:rPr lang="en-US" dirty="0"/>
              <a:t> ng</a:t>
            </a:r>
            <a:r>
              <a:rPr lang="vi-VN" dirty="0"/>
              <a:t>ư</a:t>
            </a:r>
            <a:r>
              <a:rPr lang="en-US" dirty="0" err="1"/>
              <a:t>ời</a:t>
            </a:r>
            <a:r>
              <a:rPr lang="en-US" dirty="0"/>
              <a:t> </a:t>
            </a:r>
            <a:r>
              <a:rPr lang="en-US" dirty="0" err="1"/>
              <a:t>ch</a:t>
            </a:r>
            <a:r>
              <a:rPr lang="vi-VN" dirty="0"/>
              <a:t>ơ</a:t>
            </a:r>
            <a:r>
              <a:rPr lang="en-US" dirty="0" err="1"/>
              <a:t>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0360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A0C1B-AA1F-4745-B2BA-142BA5CF02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85800"/>
            <a:ext cx="7315200" cy="715962"/>
          </a:xfrm>
        </p:spPr>
        <p:txBody>
          <a:bodyPr/>
          <a:lstStyle/>
          <a:p>
            <a:pPr algn="ctr"/>
            <a:r>
              <a:rPr lang="en-US" b="1" dirty="0"/>
              <a:t>VIDEO DEMO</a:t>
            </a:r>
          </a:p>
        </p:txBody>
      </p:sp>
      <p:pic>
        <p:nvPicPr>
          <p:cNvPr id="3" name="FinalnalVideo">
            <a:hlinkClick r:id="" action="ppaction://media"/>
            <a:extLst>
              <a:ext uri="{FF2B5EF4-FFF2-40B4-BE49-F238E27FC236}">
                <a16:creationId xmlns:a16="http://schemas.microsoft.com/office/drawing/2014/main" id="{20A04670-5CF4-4460-9ECE-34622AE38BC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401762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118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910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A0C1B-AA1F-4745-B2BA-142BA5CF02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685800"/>
            <a:ext cx="7315200" cy="715962"/>
          </a:xfrm>
        </p:spPr>
        <p:txBody>
          <a:bodyPr/>
          <a:lstStyle/>
          <a:p>
            <a:pPr marL="571500" indent="-571500" algn="ctr">
              <a:buFont typeface="Arial" panose="020B0604020202020204" pitchFamily="34" charset="0"/>
              <a:buChar char="•"/>
            </a:pPr>
            <a:r>
              <a:rPr lang="en-US" b="1" dirty="0"/>
              <a:t>TÍNH NĂNG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3E6E96-065F-44BE-916F-204A8BC09F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97807"/>
            <a:ext cx="9144000" cy="286238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09903B4-C731-42CA-8F4C-0D2C4C93C6F7}"/>
              </a:ext>
            </a:extLst>
          </p:cNvPr>
          <p:cNvSpPr txBox="1"/>
          <p:nvPr/>
        </p:nvSpPr>
        <p:spPr>
          <a:xfrm>
            <a:off x="2514600" y="5638800"/>
            <a:ext cx="426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“</a:t>
            </a:r>
            <a:r>
              <a:rPr lang="en-US" dirty="0" err="1"/>
              <a:t>Cấu</a:t>
            </a:r>
            <a:r>
              <a:rPr lang="en-US" dirty="0"/>
              <a:t> </a:t>
            </a:r>
            <a:r>
              <a:rPr lang="en-US" dirty="0" err="1"/>
              <a:t>trúc</a:t>
            </a:r>
            <a:r>
              <a:rPr lang="en-US" dirty="0"/>
              <a:t>” </a:t>
            </a:r>
            <a:r>
              <a:rPr lang="en-US" dirty="0" err="1"/>
              <a:t>một</a:t>
            </a:r>
            <a:r>
              <a:rPr lang="en-US" dirty="0"/>
              <a:t> ng</a:t>
            </a:r>
            <a:r>
              <a:rPr lang="vi-VN" dirty="0"/>
              <a:t>ư</a:t>
            </a:r>
            <a:r>
              <a:rPr lang="en-US" dirty="0" err="1"/>
              <a:t>ời</a:t>
            </a:r>
            <a:r>
              <a:rPr lang="en-US" dirty="0"/>
              <a:t> </a:t>
            </a:r>
            <a:r>
              <a:rPr lang="en-US" dirty="0" err="1"/>
              <a:t>ch</a:t>
            </a:r>
            <a:r>
              <a:rPr lang="vi-VN" dirty="0"/>
              <a:t>ơ</a:t>
            </a:r>
            <a:r>
              <a:rPr lang="en-US" dirty="0" err="1"/>
              <a:t>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5342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A0C1B-AA1F-4745-B2BA-142BA5CF02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685800"/>
            <a:ext cx="7315200" cy="715962"/>
          </a:xfrm>
        </p:spPr>
        <p:txBody>
          <a:bodyPr/>
          <a:lstStyle/>
          <a:p>
            <a:pPr marL="571500" indent="-571500" algn="ctr">
              <a:buFont typeface="Arial" panose="020B0604020202020204" pitchFamily="34" charset="0"/>
              <a:buChar char="•"/>
            </a:pPr>
            <a:r>
              <a:rPr lang="en-US" b="1" dirty="0"/>
              <a:t>TÍNH NĂNG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5F4965-02A9-4DA4-AEEF-8DA5AB7F31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55230"/>
            <a:ext cx="9144000" cy="485180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51FD6EB-7F96-4890-B13C-57BF9E2BAB3D}"/>
              </a:ext>
            </a:extLst>
          </p:cNvPr>
          <p:cNvSpPr txBox="1"/>
          <p:nvPr/>
        </p:nvSpPr>
        <p:spPr>
          <a:xfrm flipH="1">
            <a:off x="990600" y="6183117"/>
            <a:ext cx="6934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Giao</a:t>
            </a:r>
            <a:r>
              <a:rPr lang="en-US" dirty="0"/>
              <a:t> </a:t>
            </a:r>
            <a:r>
              <a:rPr lang="en-US" dirty="0" err="1"/>
              <a:t>diện</a:t>
            </a:r>
            <a:r>
              <a:rPr lang="en-US" dirty="0"/>
              <a:t> </a:t>
            </a:r>
            <a:r>
              <a:rPr lang="en-US" dirty="0" err="1"/>
              <a:t>màn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chính</a:t>
            </a:r>
            <a:r>
              <a:rPr lang="en-US" dirty="0"/>
              <a:t> (Main Window)</a:t>
            </a:r>
          </a:p>
        </p:txBody>
      </p:sp>
    </p:spTree>
    <p:extLst>
      <p:ext uri="{BB962C8B-B14F-4D97-AF65-F5344CB8AC3E}">
        <p14:creationId xmlns:p14="http://schemas.microsoft.com/office/powerpoint/2010/main" val="1614088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A0C1B-AA1F-4745-B2BA-142BA5CF02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685800"/>
            <a:ext cx="7315200" cy="715962"/>
          </a:xfrm>
        </p:spPr>
        <p:txBody>
          <a:bodyPr/>
          <a:lstStyle/>
          <a:p>
            <a:pPr marL="571500" indent="-571500" algn="ctr">
              <a:buFont typeface="Arial" panose="020B0604020202020204" pitchFamily="34" charset="0"/>
              <a:buChar char="•"/>
            </a:pPr>
            <a:r>
              <a:rPr lang="en-US" b="1" dirty="0"/>
              <a:t>TÍNH NĂNG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D0829F-C3B3-47E8-A45C-8C1DCE944B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81397"/>
            <a:ext cx="9144000" cy="409520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AF8A556-D876-4C06-A666-31F7FD2D6B50}"/>
              </a:ext>
            </a:extLst>
          </p:cNvPr>
          <p:cNvSpPr txBox="1"/>
          <p:nvPr/>
        </p:nvSpPr>
        <p:spPr>
          <a:xfrm flipH="1">
            <a:off x="1104900" y="5867400"/>
            <a:ext cx="6934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Lưu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ván</a:t>
            </a:r>
            <a:r>
              <a:rPr lang="en-US" dirty="0"/>
              <a:t> </a:t>
            </a:r>
            <a:r>
              <a:rPr lang="en-US" dirty="0" err="1"/>
              <a:t>cờ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975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A0C1B-AA1F-4745-B2BA-142BA5CF02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685800"/>
            <a:ext cx="7315200" cy="715962"/>
          </a:xfrm>
        </p:spPr>
        <p:txBody>
          <a:bodyPr/>
          <a:lstStyle/>
          <a:p>
            <a:pPr marL="571500" indent="-571500" algn="ctr">
              <a:buFont typeface="Arial" panose="020B0604020202020204" pitchFamily="34" charset="0"/>
              <a:buChar char="•"/>
            </a:pPr>
            <a:r>
              <a:rPr lang="en-US" b="1" dirty="0"/>
              <a:t>TÍNH NĂNG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4973F8-0C44-4910-9C9A-80EDB06FD3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1600"/>
            <a:ext cx="9144000" cy="382146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A3565A1-4DCA-4C69-AA65-B4AA311F46D7}"/>
              </a:ext>
            </a:extLst>
          </p:cNvPr>
          <p:cNvSpPr txBox="1"/>
          <p:nvPr/>
        </p:nvSpPr>
        <p:spPr>
          <a:xfrm flipH="1">
            <a:off x="1181100" y="5486400"/>
            <a:ext cx="6934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Lưu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ng</a:t>
            </a:r>
            <a:r>
              <a:rPr lang="vi-VN" dirty="0"/>
              <a:t>ư</a:t>
            </a:r>
            <a:r>
              <a:rPr lang="en-US" dirty="0" err="1"/>
              <a:t>ời</a:t>
            </a:r>
            <a:r>
              <a:rPr lang="en-US" dirty="0"/>
              <a:t> </a:t>
            </a:r>
            <a:r>
              <a:rPr lang="en-US" dirty="0" err="1"/>
              <a:t>ch</a:t>
            </a:r>
            <a:r>
              <a:rPr lang="vi-VN" dirty="0"/>
              <a:t>ơ</a:t>
            </a:r>
            <a:r>
              <a:rPr lang="en-US" dirty="0" err="1"/>
              <a:t>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8645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A0C1B-AA1F-4745-B2BA-142BA5CF02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685800"/>
            <a:ext cx="7315200" cy="715962"/>
          </a:xfrm>
        </p:spPr>
        <p:txBody>
          <a:bodyPr/>
          <a:lstStyle/>
          <a:p>
            <a:pPr marL="571500" indent="-571500" algn="ctr">
              <a:buFont typeface="Arial" panose="020B0604020202020204" pitchFamily="34" charset="0"/>
              <a:buChar char="•"/>
            </a:pPr>
            <a:r>
              <a:rPr lang="en-US" b="1" dirty="0"/>
              <a:t>TÍNH NĂNG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6BAC3C26-0188-48CC-B6AE-1E7735D762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20395"/>
            <a:ext cx="9144000" cy="48518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7D9DEEB-8FAC-4418-A80E-0C47728E498B}"/>
              </a:ext>
            </a:extLst>
          </p:cNvPr>
          <p:cNvSpPr txBox="1"/>
          <p:nvPr/>
        </p:nvSpPr>
        <p:spPr>
          <a:xfrm flipH="1">
            <a:off x="990600" y="6183117"/>
            <a:ext cx="6934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Giao</a:t>
            </a:r>
            <a:r>
              <a:rPr lang="en-US" dirty="0"/>
              <a:t> </a:t>
            </a:r>
            <a:r>
              <a:rPr lang="en-US" dirty="0" err="1"/>
              <a:t>diện</a:t>
            </a:r>
            <a:r>
              <a:rPr lang="en-US" dirty="0"/>
              <a:t> </a:t>
            </a:r>
            <a:r>
              <a:rPr lang="en-US" dirty="0" err="1"/>
              <a:t>màn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chính</a:t>
            </a:r>
            <a:r>
              <a:rPr lang="en-US" dirty="0"/>
              <a:t> (Main Window)</a:t>
            </a:r>
          </a:p>
        </p:txBody>
      </p:sp>
    </p:spTree>
    <p:extLst>
      <p:ext uri="{BB962C8B-B14F-4D97-AF65-F5344CB8AC3E}">
        <p14:creationId xmlns:p14="http://schemas.microsoft.com/office/powerpoint/2010/main" val="3786609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A0C1B-AA1F-4745-B2BA-142BA5CF02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685800"/>
            <a:ext cx="7315200" cy="715962"/>
          </a:xfrm>
        </p:spPr>
        <p:txBody>
          <a:bodyPr/>
          <a:lstStyle/>
          <a:p>
            <a:pPr marL="571500" indent="-571500" algn="ctr">
              <a:buFont typeface="Arial" panose="020B0604020202020204" pitchFamily="34" charset="0"/>
              <a:buChar char="•"/>
            </a:pPr>
            <a:r>
              <a:rPr lang="en-US" b="1" dirty="0"/>
              <a:t>TÍNH NĂNG</a:t>
            </a:r>
          </a:p>
        </p:txBody>
      </p:sp>
      <p:pic>
        <p:nvPicPr>
          <p:cNvPr id="3" name="Picture 2" descr="A picture containing clock&#10;&#10;Description automatically generated">
            <a:hlinkClick r:id="rId2" action="ppaction://hlinksldjump"/>
            <a:extLst>
              <a:ext uri="{FF2B5EF4-FFF2-40B4-BE49-F238E27FC236}">
                <a16:creationId xmlns:a16="http://schemas.microsoft.com/office/drawing/2014/main" id="{BA82ED0E-514B-4EC3-8A47-7C213F6B5E5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6324600"/>
            <a:ext cx="473507" cy="39609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8228F75-DF84-450E-8BE4-B90658CFB3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371600"/>
            <a:ext cx="9144000" cy="4536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B055F54-E70F-4FC4-B1CD-A0405DD15168}"/>
              </a:ext>
            </a:extLst>
          </p:cNvPr>
          <p:cNvSpPr txBox="1"/>
          <p:nvPr/>
        </p:nvSpPr>
        <p:spPr>
          <a:xfrm flipH="1">
            <a:off x="990600" y="6183117"/>
            <a:ext cx="6934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Code menu </a:t>
            </a:r>
            <a:r>
              <a:rPr lang="en-US" dirty="0" err="1"/>
              <a:t>chứa</a:t>
            </a:r>
            <a:r>
              <a:rPr lang="en-US" dirty="0"/>
              <a:t> </a:t>
            </a:r>
            <a:r>
              <a:rPr lang="en-US" dirty="0" err="1"/>
              <a:t>những</a:t>
            </a:r>
            <a:r>
              <a:rPr lang="en-US" dirty="0"/>
              <a:t> game </a:t>
            </a:r>
            <a:r>
              <a:rPr lang="en-US" dirty="0" err="1"/>
              <a:t>đã</a:t>
            </a:r>
            <a:r>
              <a:rPr lang="en-US" dirty="0"/>
              <a:t> l</a:t>
            </a:r>
            <a:r>
              <a:rPr lang="vi-VN" dirty="0"/>
              <a:t>ư</a:t>
            </a:r>
            <a:r>
              <a:rPr lang="en-US" dirty="0"/>
              <a:t>u</a:t>
            </a:r>
          </a:p>
        </p:txBody>
      </p:sp>
    </p:spTree>
    <p:extLst>
      <p:ext uri="{BB962C8B-B14F-4D97-AF65-F5344CB8AC3E}">
        <p14:creationId xmlns:p14="http://schemas.microsoft.com/office/powerpoint/2010/main" val="2636908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A0C1B-AA1F-4745-B2BA-142BA5CF02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685800"/>
            <a:ext cx="7315200" cy="715962"/>
          </a:xfrm>
        </p:spPr>
        <p:txBody>
          <a:bodyPr/>
          <a:lstStyle/>
          <a:p>
            <a:pPr marL="571500" indent="-571500" algn="ctr">
              <a:buFont typeface="Arial" panose="020B0604020202020204" pitchFamily="34" charset="0"/>
              <a:buChar char="•"/>
            </a:pPr>
            <a:r>
              <a:rPr lang="en-US" b="1" dirty="0"/>
              <a:t>TÍNH NĂNG</a:t>
            </a:r>
          </a:p>
        </p:txBody>
      </p:sp>
      <p:pic>
        <p:nvPicPr>
          <p:cNvPr id="3" name="Picture 2" descr="A picture containing clock&#10;&#10;Description automatically generated">
            <a:hlinkClick r:id="rId2" action="ppaction://hlinksldjump"/>
            <a:extLst>
              <a:ext uri="{FF2B5EF4-FFF2-40B4-BE49-F238E27FC236}">
                <a16:creationId xmlns:a16="http://schemas.microsoft.com/office/drawing/2014/main" id="{BA82ED0E-514B-4EC3-8A47-7C213F6B5E5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6324600"/>
            <a:ext cx="473507" cy="39609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ED002A3-9832-4F78-958C-49BB4910FF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368206"/>
            <a:ext cx="9144000" cy="359782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34E7CC2-7E6B-4BEC-8860-835E3A555369}"/>
              </a:ext>
            </a:extLst>
          </p:cNvPr>
          <p:cNvSpPr txBox="1"/>
          <p:nvPr/>
        </p:nvSpPr>
        <p:spPr>
          <a:xfrm flipH="1">
            <a:off x="1181100" y="5176289"/>
            <a:ext cx="6934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Tải</a:t>
            </a:r>
            <a:r>
              <a:rPr lang="en-US" dirty="0"/>
              <a:t> game </a:t>
            </a:r>
            <a:r>
              <a:rPr lang="en-US" dirty="0" err="1"/>
              <a:t>đã</a:t>
            </a:r>
            <a:r>
              <a:rPr lang="en-US" dirty="0"/>
              <a:t> </a:t>
            </a:r>
            <a:r>
              <a:rPr lang="en-US" dirty="0" err="1"/>
              <a:t>chọn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bàn</a:t>
            </a:r>
            <a:r>
              <a:rPr lang="en-US" dirty="0"/>
              <a:t> </a:t>
            </a:r>
            <a:r>
              <a:rPr lang="en-US" dirty="0" err="1"/>
              <a:t>cờ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7167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A0C1B-AA1F-4745-B2BA-142BA5CF02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685800"/>
            <a:ext cx="7315200" cy="715962"/>
          </a:xfrm>
        </p:spPr>
        <p:txBody>
          <a:bodyPr/>
          <a:lstStyle/>
          <a:p>
            <a:pPr marL="571500" indent="-571500" algn="ctr">
              <a:buFont typeface="Arial" panose="020B0604020202020204" pitchFamily="34" charset="0"/>
              <a:buChar char="•"/>
            </a:pPr>
            <a:r>
              <a:rPr lang="en-US" b="1" dirty="0"/>
              <a:t>TÍNH NĂNG</a:t>
            </a:r>
          </a:p>
        </p:txBody>
      </p:sp>
      <p:pic>
        <p:nvPicPr>
          <p:cNvPr id="3" name="Picture 2" descr="A picture containing clock&#10;&#10;Description automatically generated">
            <a:hlinkClick r:id="rId2" action="ppaction://hlinksldjump"/>
            <a:extLst>
              <a:ext uri="{FF2B5EF4-FFF2-40B4-BE49-F238E27FC236}">
                <a16:creationId xmlns:a16="http://schemas.microsoft.com/office/drawing/2014/main" id="{BA82ED0E-514B-4EC3-8A47-7C213F6B5E5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6324600"/>
            <a:ext cx="473507" cy="39609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4906A5C-2D58-474F-9BB2-89A006EDD6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401762"/>
            <a:ext cx="9144000" cy="26730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DD823DF-A075-4DA0-B77B-6DF053407CC6}"/>
              </a:ext>
            </a:extLst>
          </p:cNvPr>
          <p:cNvSpPr txBox="1"/>
          <p:nvPr/>
        </p:nvSpPr>
        <p:spPr>
          <a:xfrm flipH="1">
            <a:off x="1181100" y="4320709"/>
            <a:ext cx="6934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Tải</a:t>
            </a:r>
            <a:r>
              <a:rPr lang="en-US" dirty="0"/>
              <a:t> game </a:t>
            </a:r>
            <a:r>
              <a:rPr lang="en-US" dirty="0" err="1"/>
              <a:t>đã</a:t>
            </a:r>
            <a:r>
              <a:rPr lang="en-US" dirty="0"/>
              <a:t> </a:t>
            </a:r>
            <a:r>
              <a:rPr lang="en-US" dirty="0" err="1"/>
              <a:t>chọn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bàn</a:t>
            </a:r>
            <a:r>
              <a:rPr lang="en-US" dirty="0"/>
              <a:t> </a:t>
            </a:r>
            <a:r>
              <a:rPr lang="en-US" dirty="0" err="1"/>
              <a:t>cờ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3126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A0C1B-AA1F-4745-B2BA-142BA5CF02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685800"/>
            <a:ext cx="7315200" cy="715962"/>
          </a:xfrm>
        </p:spPr>
        <p:txBody>
          <a:bodyPr/>
          <a:lstStyle/>
          <a:p>
            <a:pPr marL="571500" indent="-571500" algn="ctr">
              <a:buFont typeface="Arial" panose="020B0604020202020204" pitchFamily="34" charset="0"/>
              <a:buChar char="•"/>
            </a:pPr>
            <a:r>
              <a:rPr lang="en-US" b="1" dirty="0"/>
              <a:t>TÍNH NĂNG</a:t>
            </a:r>
          </a:p>
        </p:txBody>
      </p:sp>
      <p:pic>
        <p:nvPicPr>
          <p:cNvPr id="3" name="Picture 2" descr="A picture containing clock&#10;&#10;Description automatically generated">
            <a:hlinkClick r:id="rId2" action="ppaction://hlinksldjump"/>
            <a:extLst>
              <a:ext uri="{FF2B5EF4-FFF2-40B4-BE49-F238E27FC236}">
                <a16:creationId xmlns:a16="http://schemas.microsoft.com/office/drawing/2014/main" id="{BA82ED0E-514B-4EC3-8A47-7C213F6B5E5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6324600"/>
            <a:ext cx="473507" cy="39609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0209F15-035B-4E1A-8C15-979E68BF23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72" y="1377993"/>
            <a:ext cx="9144000" cy="387207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7C8FF0F-FA44-42E7-B773-E82EA6487120}"/>
              </a:ext>
            </a:extLst>
          </p:cNvPr>
          <p:cNvSpPr txBox="1"/>
          <p:nvPr/>
        </p:nvSpPr>
        <p:spPr>
          <a:xfrm flipH="1">
            <a:off x="1181100" y="5561044"/>
            <a:ext cx="6934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Tải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ng</a:t>
            </a:r>
            <a:r>
              <a:rPr lang="vi-VN" dirty="0"/>
              <a:t>ư</a:t>
            </a:r>
            <a:r>
              <a:rPr lang="en-US" dirty="0" err="1"/>
              <a:t>ời</a:t>
            </a:r>
            <a:r>
              <a:rPr lang="en-US" dirty="0"/>
              <a:t> </a:t>
            </a:r>
            <a:r>
              <a:rPr lang="en-US" dirty="0" err="1"/>
              <a:t>chơi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91671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A0C1B-AA1F-4745-B2BA-142BA5CF02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09600"/>
            <a:ext cx="7315200" cy="715962"/>
          </a:xfrm>
        </p:spPr>
        <p:txBody>
          <a:bodyPr/>
          <a:lstStyle/>
          <a:p>
            <a:pPr marL="571500" indent="-571500" algn="ctr">
              <a:buFont typeface="Arial" panose="020B0604020202020204" pitchFamily="34" charset="0"/>
              <a:buChar char="•"/>
            </a:pPr>
            <a:r>
              <a:rPr lang="en-US" b="1" dirty="0"/>
              <a:t>THẮNG THUA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3C63B4-F56B-4041-903D-4ADEB99DDCC0}"/>
              </a:ext>
            </a:extLst>
          </p:cNvPr>
          <p:cNvSpPr txBox="1"/>
          <p:nvPr/>
        </p:nvSpPr>
        <p:spPr>
          <a:xfrm flipH="1">
            <a:off x="1266738" y="5486400"/>
            <a:ext cx="6934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Hàm</a:t>
            </a:r>
            <a:r>
              <a:rPr lang="en-US" dirty="0"/>
              <a:t> </a:t>
            </a:r>
            <a:r>
              <a:rPr lang="en-US" dirty="0" err="1"/>
              <a:t>kiểm</a:t>
            </a:r>
            <a:r>
              <a:rPr lang="en-US" dirty="0"/>
              <a:t> </a:t>
            </a:r>
            <a:r>
              <a:rPr lang="en-US" dirty="0" err="1"/>
              <a:t>tra</a:t>
            </a:r>
            <a:r>
              <a:rPr lang="en-US" dirty="0"/>
              <a:t> </a:t>
            </a:r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/>
              <a:t>kiện</a:t>
            </a:r>
            <a:r>
              <a:rPr lang="en-US" dirty="0"/>
              <a:t> </a:t>
            </a:r>
            <a:r>
              <a:rPr lang="en-US" dirty="0" err="1"/>
              <a:t>thắng</a:t>
            </a:r>
            <a:r>
              <a:rPr lang="en-US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94625C-BA2A-4A73-9C2A-21C33A22E5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1600"/>
            <a:ext cx="9144000" cy="3924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477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499" name="Group 3">
            <a:extLst>
              <a:ext uri="{FF2B5EF4-FFF2-40B4-BE49-F238E27FC236}">
                <a16:creationId xmlns:a16="http://schemas.microsoft.com/office/drawing/2014/main" id="{7E10C6F7-ADCA-468F-973B-348C2F981321}"/>
              </a:ext>
            </a:extLst>
          </p:cNvPr>
          <p:cNvGrpSpPr>
            <a:grpSpLocks/>
          </p:cNvGrpSpPr>
          <p:nvPr/>
        </p:nvGrpSpPr>
        <p:grpSpPr bwMode="auto">
          <a:xfrm>
            <a:off x="1371600" y="838200"/>
            <a:ext cx="7543800" cy="5029200"/>
            <a:chOff x="877" y="1296"/>
            <a:chExt cx="4483" cy="2507"/>
          </a:xfrm>
        </p:grpSpPr>
        <p:sp>
          <p:nvSpPr>
            <p:cNvPr id="106500" name="Freeform 4">
              <a:extLst>
                <a:ext uri="{FF2B5EF4-FFF2-40B4-BE49-F238E27FC236}">
                  <a16:creationId xmlns:a16="http://schemas.microsoft.com/office/drawing/2014/main" id="{6B02EBA1-FF83-403A-A1A1-8269C69895B1}"/>
                </a:ext>
              </a:extLst>
            </p:cNvPr>
            <p:cNvSpPr>
              <a:spLocks noEditPoints="1"/>
            </p:cNvSpPr>
            <p:nvPr/>
          </p:nvSpPr>
          <p:spPr bwMode="gray">
            <a:xfrm rot="20241944">
              <a:off x="877" y="1765"/>
              <a:ext cx="3839" cy="1527"/>
            </a:xfrm>
            <a:custGeom>
              <a:avLst/>
              <a:gdLst>
                <a:gd name="T0" fmla="*/ 1692 w 4040"/>
                <a:gd name="T1" fmla="*/ 12 h 1888"/>
                <a:gd name="T2" fmla="*/ 1234 w 4040"/>
                <a:gd name="T3" fmla="*/ 74 h 1888"/>
                <a:gd name="T4" fmla="*/ 828 w 4040"/>
                <a:gd name="T5" fmla="*/ 182 h 1888"/>
                <a:gd name="T6" fmla="*/ 486 w 4040"/>
                <a:gd name="T7" fmla="*/ 330 h 1888"/>
                <a:gd name="T8" fmla="*/ 226 w 4040"/>
                <a:gd name="T9" fmla="*/ 510 h 1888"/>
                <a:gd name="T10" fmla="*/ 58 w 4040"/>
                <a:gd name="T11" fmla="*/ 718 h 1888"/>
                <a:gd name="T12" fmla="*/ 0 w 4040"/>
                <a:gd name="T13" fmla="*/ 944 h 1888"/>
                <a:gd name="T14" fmla="*/ 58 w 4040"/>
                <a:gd name="T15" fmla="*/ 1170 h 1888"/>
                <a:gd name="T16" fmla="*/ 226 w 4040"/>
                <a:gd name="T17" fmla="*/ 1378 h 1888"/>
                <a:gd name="T18" fmla="*/ 486 w 4040"/>
                <a:gd name="T19" fmla="*/ 1558 h 1888"/>
                <a:gd name="T20" fmla="*/ 828 w 4040"/>
                <a:gd name="T21" fmla="*/ 1706 h 1888"/>
                <a:gd name="T22" fmla="*/ 1234 w 4040"/>
                <a:gd name="T23" fmla="*/ 1814 h 1888"/>
                <a:gd name="T24" fmla="*/ 1692 w 4040"/>
                <a:gd name="T25" fmla="*/ 1876 h 1888"/>
                <a:gd name="T26" fmla="*/ 2186 w 4040"/>
                <a:gd name="T27" fmla="*/ 1884 h 1888"/>
                <a:gd name="T28" fmla="*/ 2658 w 4040"/>
                <a:gd name="T29" fmla="*/ 1840 h 1888"/>
                <a:gd name="T30" fmla="*/ 3084 w 4040"/>
                <a:gd name="T31" fmla="*/ 1746 h 1888"/>
                <a:gd name="T32" fmla="*/ 3448 w 4040"/>
                <a:gd name="T33" fmla="*/ 1612 h 1888"/>
                <a:gd name="T34" fmla="*/ 3738 w 4040"/>
                <a:gd name="T35" fmla="*/ 1442 h 1888"/>
                <a:gd name="T36" fmla="*/ 3938 w 4040"/>
                <a:gd name="T37" fmla="*/ 1242 h 1888"/>
                <a:gd name="T38" fmla="*/ 4034 w 4040"/>
                <a:gd name="T39" fmla="*/ 1022 h 1888"/>
                <a:gd name="T40" fmla="*/ 4014 w 4040"/>
                <a:gd name="T41" fmla="*/ 790 h 1888"/>
                <a:gd name="T42" fmla="*/ 3882 w 4040"/>
                <a:gd name="T43" fmla="*/ 576 h 1888"/>
                <a:gd name="T44" fmla="*/ 3650 w 4040"/>
                <a:gd name="T45" fmla="*/ 386 h 1888"/>
                <a:gd name="T46" fmla="*/ 3334 w 4040"/>
                <a:gd name="T47" fmla="*/ 228 h 1888"/>
                <a:gd name="T48" fmla="*/ 2948 w 4040"/>
                <a:gd name="T49" fmla="*/ 106 h 1888"/>
                <a:gd name="T50" fmla="*/ 2506 w 4040"/>
                <a:gd name="T51" fmla="*/ 28 h 1888"/>
                <a:gd name="T52" fmla="*/ 2020 w 4040"/>
                <a:gd name="T53" fmla="*/ 0 h 1888"/>
                <a:gd name="T54" fmla="*/ 1606 w 4040"/>
                <a:gd name="T55" fmla="*/ 1736 h 1888"/>
                <a:gd name="T56" fmla="*/ 1164 w 4040"/>
                <a:gd name="T57" fmla="*/ 1678 h 1888"/>
                <a:gd name="T58" fmla="*/ 776 w 4040"/>
                <a:gd name="T59" fmla="*/ 1576 h 1888"/>
                <a:gd name="T60" fmla="*/ 458 w 4040"/>
                <a:gd name="T61" fmla="*/ 1436 h 1888"/>
                <a:gd name="T62" fmla="*/ 224 w 4040"/>
                <a:gd name="T63" fmla="*/ 1266 h 1888"/>
                <a:gd name="T64" fmla="*/ 88 w 4040"/>
                <a:gd name="T65" fmla="*/ 1074 h 1888"/>
                <a:gd name="T66" fmla="*/ 68 w 4040"/>
                <a:gd name="T67" fmla="*/ 864 h 1888"/>
                <a:gd name="T68" fmla="*/ 166 w 4040"/>
                <a:gd name="T69" fmla="*/ 664 h 1888"/>
                <a:gd name="T70" fmla="*/ 370 w 4040"/>
                <a:gd name="T71" fmla="*/ 486 h 1888"/>
                <a:gd name="T72" fmla="*/ 662 w 4040"/>
                <a:gd name="T73" fmla="*/ 336 h 1888"/>
                <a:gd name="T74" fmla="*/ 1028 w 4040"/>
                <a:gd name="T75" fmla="*/ 222 h 1888"/>
                <a:gd name="T76" fmla="*/ 1454 w 4040"/>
                <a:gd name="T77" fmla="*/ 148 h 1888"/>
                <a:gd name="T78" fmla="*/ 1922 w 4040"/>
                <a:gd name="T79" fmla="*/ 120 h 1888"/>
                <a:gd name="T80" fmla="*/ 2392 w 4040"/>
                <a:gd name="T81" fmla="*/ 148 h 1888"/>
                <a:gd name="T82" fmla="*/ 2818 w 4040"/>
                <a:gd name="T83" fmla="*/ 222 h 1888"/>
                <a:gd name="T84" fmla="*/ 3184 w 4040"/>
                <a:gd name="T85" fmla="*/ 336 h 1888"/>
                <a:gd name="T86" fmla="*/ 3476 w 4040"/>
                <a:gd name="T87" fmla="*/ 486 h 1888"/>
                <a:gd name="T88" fmla="*/ 3680 w 4040"/>
                <a:gd name="T89" fmla="*/ 664 h 1888"/>
                <a:gd name="T90" fmla="*/ 3778 w 4040"/>
                <a:gd name="T91" fmla="*/ 864 h 1888"/>
                <a:gd name="T92" fmla="*/ 3758 w 4040"/>
                <a:gd name="T93" fmla="*/ 1074 h 1888"/>
                <a:gd name="T94" fmla="*/ 3622 w 4040"/>
                <a:gd name="T95" fmla="*/ 1266 h 1888"/>
                <a:gd name="T96" fmla="*/ 3388 w 4040"/>
                <a:gd name="T97" fmla="*/ 1436 h 1888"/>
                <a:gd name="T98" fmla="*/ 3070 w 4040"/>
                <a:gd name="T99" fmla="*/ 1576 h 1888"/>
                <a:gd name="T100" fmla="*/ 2682 w 4040"/>
                <a:gd name="T101" fmla="*/ 1678 h 1888"/>
                <a:gd name="T102" fmla="*/ 2240 w 4040"/>
                <a:gd name="T103" fmla="*/ 1736 h 18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040" h="1888">
                  <a:moveTo>
                    <a:pt x="2020" y="0"/>
                  </a:moveTo>
                  <a:lnTo>
                    <a:pt x="1854" y="4"/>
                  </a:lnTo>
                  <a:lnTo>
                    <a:pt x="1692" y="12"/>
                  </a:lnTo>
                  <a:lnTo>
                    <a:pt x="1534" y="28"/>
                  </a:lnTo>
                  <a:lnTo>
                    <a:pt x="1382" y="48"/>
                  </a:lnTo>
                  <a:lnTo>
                    <a:pt x="1234" y="74"/>
                  </a:lnTo>
                  <a:lnTo>
                    <a:pt x="1092" y="106"/>
                  </a:lnTo>
                  <a:lnTo>
                    <a:pt x="956" y="142"/>
                  </a:lnTo>
                  <a:lnTo>
                    <a:pt x="828" y="182"/>
                  </a:lnTo>
                  <a:lnTo>
                    <a:pt x="706" y="228"/>
                  </a:lnTo>
                  <a:lnTo>
                    <a:pt x="592" y="276"/>
                  </a:lnTo>
                  <a:lnTo>
                    <a:pt x="486" y="330"/>
                  </a:lnTo>
                  <a:lnTo>
                    <a:pt x="390" y="386"/>
                  </a:lnTo>
                  <a:lnTo>
                    <a:pt x="302" y="446"/>
                  </a:lnTo>
                  <a:lnTo>
                    <a:pt x="226" y="510"/>
                  </a:lnTo>
                  <a:lnTo>
                    <a:pt x="158" y="576"/>
                  </a:lnTo>
                  <a:lnTo>
                    <a:pt x="102" y="646"/>
                  </a:lnTo>
                  <a:lnTo>
                    <a:pt x="58" y="718"/>
                  </a:lnTo>
                  <a:lnTo>
                    <a:pt x="26" y="790"/>
                  </a:lnTo>
                  <a:lnTo>
                    <a:pt x="6" y="866"/>
                  </a:lnTo>
                  <a:lnTo>
                    <a:pt x="0" y="944"/>
                  </a:lnTo>
                  <a:lnTo>
                    <a:pt x="6" y="1022"/>
                  </a:lnTo>
                  <a:lnTo>
                    <a:pt x="26" y="1098"/>
                  </a:lnTo>
                  <a:lnTo>
                    <a:pt x="58" y="1170"/>
                  </a:lnTo>
                  <a:lnTo>
                    <a:pt x="102" y="1242"/>
                  </a:lnTo>
                  <a:lnTo>
                    <a:pt x="158" y="1312"/>
                  </a:lnTo>
                  <a:lnTo>
                    <a:pt x="226" y="1378"/>
                  </a:lnTo>
                  <a:lnTo>
                    <a:pt x="302" y="1442"/>
                  </a:lnTo>
                  <a:lnTo>
                    <a:pt x="390" y="1502"/>
                  </a:lnTo>
                  <a:lnTo>
                    <a:pt x="486" y="1558"/>
                  </a:lnTo>
                  <a:lnTo>
                    <a:pt x="592" y="1612"/>
                  </a:lnTo>
                  <a:lnTo>
                    <a:pt x="706" y="1660"/>
                  </a:lnTo>
                  <a:lnTo>
                    <a:pt x="828" y="1706"/>
                  </a:lnTo>
                  <a:lnTo>
                    <a:pt x="956" y="1746"/>
                  </a:lnTo>
                  <a:lnTo>
                    <a:pt x="1092" y="1782"/>
                  </a:lnTo>
                  <a:lnTo>
                    <a:pt x="1234" y="1814"/>
                  </a:lnTo>
                  <a:lnTo>
                    <a:pt x="1382" y="1840"/>
                  </a:lnTo>
                  <a:lnTo>
                    <a:pt x="1534" y="1860"/>
                  </a:lnTo>
                  <a:lnTo>
                    <a:pt x="1692" y="1876"/>
                  </a:lnTo>
                  <a:lnTo>
                    <a:pt x="1854" y="1884"/>
                  </a:lnTo>
                  <a:lnTo>
                    <a:pt x="2020" y="1888"/>
                  </a:lnTo>
                  <a:lnTo>
                    <a:pt x="2186" y="1884"/>
                  </a:lnTo>
                  <a:lnTo>
                    <a:pt x="2348" y="1876"/>
                  </a:lnTo>
                  <a:lnTo>
                    <a:pt x="2506" y="1860"/>
                  </a:lnTo>
                  <a:lnTo>
                    <a:pt x="2658" y="1840"/>
                  </a:lnTo>
                  <a:lnTo>
                    <a:pt x="2806" y="1814"/>
                  </a:lnTo>
                  <a:lnTo>
                    <a:pt x="2948" y="1782"/>
                  </a:lnTo>
                  <a:lnTo>
                    <a:pt x="3084" y="1746"/>
                  </a:lnTo>
                  <a:lnTo>
                    <a:pt x="3212" y="1706"/>
                  </a:lnTo>
                  <a:lnTo>
                    <a:pt x="3334" y="1660"/>
                  </a:lnTo>
                  <a:lnTo>
                    <a:pt x="3448" y="1612"/>
                  </a:lnTo>
                  <a:lnTo>
                    <a:pt x="3554" y="1558"/>
                  </a:lnTo>
                  <a:lnTo>
                    <a:pt x="3650" y="1502"/>
                  </a:lnTo>
                  <a:lnTo>
                    <a:pt x="3738" y="1442"/>
                  </a:lnTo>
                  <a:lnTo>
                    <a:pt x="3814" y="1378"/>
                  </a:lnTo>
                  <a:lnTo>
                    <a:pt x="3882" y="1312"/>
                  </a:lnTo>
                  <a:lnTo>
                    <a:pt x="3938" y="1242"/>
                  </a:lnTo>
                  <a:lnTo>
                    <a:pt x="3982" y="1170"/>
                  </a:lnTo>
                  <a:lnTo>
                    <a:pt x="4014" y="1098"/>
                  </a:lnTo>
                  <a:lnTo>
                    <a:pt x="4034" y="1022"/>
                  </a:lnTo>
                  <a:lnTo>
                    <a:pt x="4040" y="944"/>
                  </a:lnTo>
                  <a:lnTo>
                    <a:pt x="4034" y="866"/>
                  </a:lnTo>
                  <a:lnTo>
                    <a:pt x="4014" y="790"/>
                  </a:lnTo>
                  <a:lnTo>
                    <a:pt x="3982" y="718"/>
                  </a:lnTo>
                  <a:lnTo>
                    <a:pt x="3938" y="646"/>
                  </a:lnTo>
                  <a:lnTo>
                    <a:pt x="3882" y="576"/>
                  </a:lnTo>
                  <a:lnTo>
                    <a:pt x="3814" y="510"/>
                  </a:lnTo>
                  <a:lnTo>
                    <a:pt x="3738" y="446"/>
                  </a:lnTo>
                  <a:lnTo>
                    <a:pt x="3650" y="386"/>
                  </a:lnTo>
                  <a:lnTo>
                    <a:pt x="3554" y="330"/>
                  </a:lnTo>
                  <a:lnTo>
                    <a:pt x="3448" y="276"/>
                  </a:lnTo>
                  <a:lnTo>
                    <a:pt x="3334" y="228"/>
                  </a:lnTo>
                  <a:lnTo>
                    <a:pt x="3212" y="182"/>
                  </a:lnTo>
                  <a:lnTo>
                    <a:pt x="3084" y="142"/>
                  </a:lnTo>
                  <a:lnTo>
                    <a:pt x="2948" y="106"/>
                  </a:lnTo>
                  <a:lnTo>
                    <a:pt x="2806" y="74"/>
                  </a:lnTo>
                  <a:lnTo>
                    <a:pt x="2658" y="48"/>
                  </a:lnTo>
                  <a:lnTo>
                    <a:pt x="2506" y="28"/>
                  </a:lnTo>
                  <a:lnTo>
                    <a:pt x="2348" y="12"/>
                  </a:lnTo>
                  <a:lnTo>
                    <a:pt x="2186" y="4"/>
                  </a:lnTo>
                  <a:lnTo>
                    <a:pt x="2020" y="0"/>
                  </a:lnTo>
                  <a:close/>
                  <a:moveTo>
                    <a:pt x="1922" y="1748"/>
                  </a:moveTo>
                  <a:lnTo>
                    <a:pt x="1762" y="1746"/>
                  </a:lnTo>
                  <a:lnTo>
                    <a:pt x="1606" y="1736"/>
                  </a:lnTo>
                  <a:lnTo>
                    <a:pt x="1454" y="1722"/>
                  </a:lnTo>
                  <a:lnTo>
                    <a:pt x="1306" y="1702"/>
                  </a:lnTo>
                  <a:lnTo>
                    <a:pt x="1164" y="1678"/>
                  </a:lnTo>
                  <a:lnTo>
                    <a:pt x="1028" y="1648"/>
                  </a:lnTo>
                  <a:lnTo>
                    <a:pt x="898" y="1614"/>
                  </a:lnTo>
                  <a:lnTo>
                    <a:pt x="776" y="1576"/>
                  </a:lnTo>
                  <a:lnTo>
                    <a:pt x="662" y="1532"/>
                  </a:lnTo>
                  <a:lnTo>
                    <a:pt x="554" y="1486"/>
                  </a:lnTo>
                  <a:lnTo>
                    <a:pt x="458" y="1436"/>
                  </a:lnTo>
                  <a:lnTo>
                    <a:pt x="370" y="1382"/>
                  </a:lnTo>
                  <a:lnTo>
                    <a:pt x="292" y="1326"/>
                  </a:lnTo>
                  <a:lnTo>
                    <a:pt x="224" y="1266"/>
                  </a:lnTo>
                  <a:lnTo>
                    <a:pt x="166" y="1204"/>
                  </a:lnTo>
                  <a:lnTo>
                    <a:pt x="122" y="1140"/>
                  </a:lnTo>
                  <a:lnTo>
                    <a:pt x="88" y="1074"/>
                  </a:lnTo>
                  <a:lnTo>
                    <a:pt x="68" y="1004"/>
                  </a:lnTo>
                  <a:lnTo>
                    <a:pt x="62" y="934"/>
                  </a:lnTo>
                  <a:lnTo>
                    <a:pt x="68" y="864"/>
                  </a:lnTo>
                  <a:lnTo>
                    <a:pt x="88" y="796"/>
                  </a:lnTo>
                  <a:lnTo>
                    <a:pt x="122" y="730"/>
                  </a:lnTo>
                  <a:lnTo>
                    <a:pt x="166" y="664"/>
                  </a:lnTo>
                  <a:lnTo>
                    <a:pt x="224" y="602"/>
                  </a:lnTo>
                  <a:lnTo>
                    <a:pt x="292" y="544"/>
                  </a:lnTo>
                  <a:lnTo>
                    <a:pt x="370" y="486"/>
                  </a:lnTo>
                  <a:lnTo>
                    <a:pt x="458" y="434"/>
                  </a:lnTo>
                  <a:lnTo>
                    <a:pt x="554" y="382"/>
                  </a:lnTo>
                  <a:lnTo>
                    <a:pt x="662" y="336"/>
                  </a:lnTo>
                  <a:lnTo>
                    <a:pt x="776" y="294"/>
                  </a:lnTo>
                  <a:lnTo>
                    <a:pt x="898" y="256"/>
                  </a:lnTo>
                  <a:lnTo>
                    <a:pt x="1028" y="222"/>
                  </a:lnTo>
                  <a:lnTo>
                    <a:pt x="1164" y="192"/>
                  </a:lnTo>
                  <a:lnTo>
                    <a:pt x="1306" y="166"/>
                  </a:lnTo>
                  <a:lnTo>
                    <a:pt x="1454" y="148"/>
                  </a:lnTo>
                  <a:lnTo>
                    <a:pt x="1606" y="132"/>
                  </a:lnTo>
                  <a:lnTo>
                    <a:pt x="1762" y="124"/>
                  </a:lnTo>
                  <a:lnTo>
                    <a:pt x="1922" y="120"/>
                  </a:lnTo>
                  <a:lnTo>
                    <a:pt x="2084" y="124"/>
                  </a:lnTo>
                  <a:lnTo>
                    <a:pt x="2240" y="132"/>
                  </a:lnTo>
                  <a:lnTo>
                    <a:pt x="2392" y="148"/>
                  </a:lnTo>
                  <a:lnTo>
                    <a:pt x="2540" y="166"/>
                  </a:lnTo>
                  <a:lnTo>
                    <a:pt x="2682" y="192"/>
                  </a:lnTo>
                  <a:lnTo>
                    <a:pt x="2818" y="222"/>
                  </a:lnTo>
                  <a:lnTo>
                    <a:pt x="2948" y="256"/>
                  </a:lnTo>
                  <a:lnTo>
                    <a:pt x="3070" y="294"/>
                  </a:lnTo>
                  <a:lnTo>
                    <a:pt x="3184" y="336"/>
                  </a:lnTo>
                  <a:lnTo>
                    <a:pt x="3292" y="382"/>
                  </a:lnTo>
                  <a:lnTo>
                    <a:pt x="3388" y="434"/>
                  </a:lnTo>
                  <a:lnTo>
                    <a:pt x="3476" y="486"/>
                  </a:lnTo>
                  <a:lnTo>
                    <a:pt x="3554" y="544"/>
                  </a:lnTo>
                  <a:lnTo>
                    <a:pt x="3622" y="602"/>
                  </a:lnTo>
                  <a:lnTo>
                    <a:pt x="3680" y="664"/>
                  </a:lnTo>
                  <a:lnTo>
                    <a:pt x="3724" y="730"/>
                  </a:lnTo>
                  <a:lnTo>
                    <a:pt x="3758" y="796"/>
                  </a:lnTo>
                  <a:lnTo>
                    <a:pt x="3778" y="864"/>
                  </a:lnTo>
                  <a:lnTo>
                    <a:pt x="3784" y="934"/>
                  </a:lnTo>
                  <a:lnTo>
                    <a:pt x="3778" y="1004"/>
                  </a:lnTo>
                  <a:lnTo>
                    <a:pt x="3758" y="1074"/>
                  </a:lnTo>
                  <a:lnTo>
                    <a:pt x="3724" y="1140"/>
                  </a:lnTo>
                  <a:lnTo>
                    <a:pt x="3680" y="1204"/>
                  </a:lnTo>
                  <a:lnTo>
                    <a:pt x="3622" y="1266"/>
                  </a:lnTo>
                  <a:lnTo>
                    <a:pt x="3554" y="1326"/>
                  </a:lnTo>
                  <a:lnTo>
                    <a:pt x="3476" y="1382"/>
                  </a:lnTo>
                  <a:lnTo>
                    <a:pt x="3388" y="1436"/>
                  </a:lnTo>
                  <a:lnTo>
                    <a:pt x="3292" y="1486"/>
                  </a:lnTo>
                  <a:lnTo>
                    <a:pt x="3184" y="1532"/>
                  </a:lnTo>
                  <a:lnTo>
                    <a:pt x="3070" y="1576"/>
                  </a:lnTo>
                  <a:lnTo>
                    <a:pt x="2948" y="1614"/>
                  </a:lnTo>
                  <a:lnTo>
                    <a:pt x="2818" y="1648"/>
                  </a:lnTo>
                  <a:lnTo>
                    <a:pt x="2682" y="1678"/>
                  </a:lnTo>
                  <a:lnTo>
                    <a:pt x="2540" y="1702"/>
                  </a:lnTo>
                  <a:lnTo>
                    <a:pt x="2392" y="1722"/>
                  </a:lnTo>
                  <a:lnTo>
                    <a:pt x="2240" y="1736"/>
                  </a:lnTo>
                  <a:lnTo>
                    <a:pt x="2084" y="1746"/>
                  </a:lnTo>
                  <a:lnTo>
                    <a:pt x="1922" y="1748"/>
                  </a:lnTo>
                  <a:close/>
                </a:path>
              </a:pathLst>
            </a:custGeom>
            <a:gradFill rotWithShape="1">
              <a:gsLst>
                <a:gs pos="0">
                  <a:schemeClr val="bg2">
                    <a:gamma/>
                    <a:tint val="30196"/>
                    <a:invGamma/>
                    <a:alpha val="36000"/>
                  </a:schemeClr>
                </a:gs>
                <a:gs pos="100000">
                  <a:schemeClr val="bg2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F7C16B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6501" name="Oval 5">
              <a:extLst>
                <a:ext uri="{FF2B5EF4-FFF2-40B4-BE49-F238E27FC236}">
                  <a16:creationId xmlns:a16="http://schemas.microsoft.com/office/drawing/2014/main" id="{D21D2C4D-9591-4E8D-A1C3-5677B3C615AD}"/>
                </a:ext>
              </a:extLst>
            </p:cNvPr>
            <p:cNvSpPr>
              <a:spLocks noChangeArrowheads="1"/>
            </p:cNvSpPr>
            <p:nvPr/>
          </p:nvSpPr>
          <p:spPr bwMode="gray">
            <a:xfrm rot="-1543677">
              <a:off x="2736" y="1728"/>
              <a:ext cx="672" cy="192"/>
            </a:xfrm>
            <a:prstGeom prst="ellipse">
              <a:avLst/>
            </a:prstGeom>
            <a:gradFill rotWithShape="1">
              <a:gsLst>
                <a:gs pos="0">
                  <a:srgbClr val="5F5F5F"/>
                </a:gs>
                <a:gs pos="100000">
                  <a:srgbClr val="84A5CA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6502" name="Oval 6">
              <a:extLst>
                <a:ext uri="{FF2B5EF4-FFF2-40B4-BE49-F238E27FC236}">
                  <a16:creationId xmlns:a16="http://schemas.microsoft.com/office/drawing/2014/main" id="{86811803-1780-4567-947F-93C8566C142B}"/>
                </a:ext>
              </a:extLst>
            </p:cNvPr>
            <p:cNvSpPr>
              <a:spLocks noChangeArrowheads="1"/>
            </p:cNvSpPr>
            <p:nvPr/>
          </p:nvSpPr>
          <p:spPr bwMode="gray">
            <a:xfrm rot="-1543677">
              <a:off x="4416" y="1824"/>
              <a:ext cx="672" cy="192"/>
            </a:xfrm>
            <a:prstGeom prst="ellipse">
              <a:avLst/>
            </a:prstGeom>
            <a:gradFill rotWithShape="1">
              <a:gsLst>
                <a:gs pos="0">
                  <a:srgbClr val="5F5F5F"/>
                </a:gs>
                <a:gs pos="100000">
                  <a:srgbClr val="84A5CA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6503" name="Oval 7">
              <a:extLst>
                <a:ext uri="{FF2B5EF4-FFF2-40B4-BE49-F238E27FC236}">
                  <a16:creationId xmlns:a16="http://schemas.microsoft.com/office/drawing/2014/main" id="{37798E64-92CB-441B-985E-A1DF198C4DC4}"/>
                </a:ext>
              </a:extLst>
            </p:cNvPr>
            <p:cNvSpPr>
              <a:spLocks noChangeArrowheads="1"/>
            </p:cNvSpPr>
            <p:nvPr/>
          </p:nvSpPr>
          <p:spPr bwMode="gray">
            <a:xfrm rot="-1543677">
              <a:off x="1824" y="3504"/>
              <a:ext cx="672" cy="192"/>
            </a:xfrm>
            <a:prstGeom prst="ellipse">
              <a:avLst/>
            </a:prstGeom>
            <a:gradFill rotWithShape="1">
              <a:gsLst>
                <a:gs pos="0">
                  <a:srgbClr val="5F5F5F"/>
                </a:gs>
                <a:gs pos="100000">
                  <a:srgbClr val="84A5CA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6504" name="Oval 8">
              <a:extLst>
                <a:ext uri="{FF2B5EF4-FFF2-40B4-BE49-F238E27FC236}">
                  <a16:creationId xmlns:a16="http://schemas.microsoft.com/office/drawing/2014/main" id="{7482BB58-EB3C-48ED-B762-D33F794E964D}"/>
                </a:ext>
              </a:extLst>
            </p:cNvPr>
            <p:cNvSpPr>
              <a:spLocks noChangeArrowheads="1"/>
            </p:cNvSpPr>
            <p:nvPr/>
          </p:nvSpPr>
          <p:spPr bwMode="gray">
            <a:xfrm rot="-1543677">
              <a:off x="3456" y="3120"/>
              <a:ext cx="672" cy="192"/>
            </a:xfrm>
            <a:prstGeom prst="ellipse">
              <a:avLst/>
            </a:prstGeom>
            <a:gradFill rotWithShape="1">
              <a:gsLst>
                <a:gs pos="0">
                  <a:srgbClr val="5F5F5F"/>
                </a:gs>
                <a:gs pos="100000">
                  <a:srgbClr val="84A5CA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6505" name="Oval 9">
              <a:extLst>
                <a:ext uri="{FF2B5EF4-FFF2-40B4-BE49-F238E27FC236}">
                  <a16:creationId xmlns:a16="http://schemas.microsoft.com/office/drawing/2014/main" id="{7E09D8BC-1DE4-4C8B-857A-15AD26930D13}"/>
                </a:ext>
              </a:extLst>
            </p:cNvPr>
            <p:cNvSpPr>
              <a:spLocks noChangeArrowheads="1"/>
            </p:cNvSpPr>
            <p:nvPr/>
          </p:nvSpPr>
          <p:spPr bwMode="gray">
            <a:xfrm rot="-1543677">
              <a:off x="1296" y="2592"/>
              <a:ext cx="672" cy="192"/>
            </a:xfrm>
            <a:prstGeom prst="ellipse">
              <a:avLst/>
            </a:prstGeom>
            <a:gradFill rotWithShape="1">
              <a:gsLst>
                <a:gs pos="0">
                  <a:srgbClr val="5F5F5F"/>
                </a:gs>
                <a:gs pos="100000">
                  <a:srgbClr val="84A5CA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6506" name="Oval 10">
              <a:extLst>
                <a:ext uri="{FF2B5EF4-FFF2-40B4-BE49-F238E27FC236}">
                  <a16:creationId xmlns:a16="http://schemas.microsoft.com/office/drawing/2014/main" id="{2403448A-ACEF-4175-84BF-C93499B9E3B8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407" y="1296"/>
              <a:ext cx="1205" cy="710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chemeClr val="hlink">
                    <a:gamma/>
                    <a:shade val="34510"/>
                    <a:invGamma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rgbClr val="001D3A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en-US" altLang="en-US"/>
            </a:p>
          </p:txBody>
        </p:sp>
        <p:sp>
          <p:nvSpPr>
            <p:cNvPr id="106507" name="Oval 11">
              <a:extLst>
                <a:ext uri="{FF2B5EF4-FFF2-40B4-BE49-F238E27FC236}">
                  <a16:creationId xmlns:a16="http://schemas.microsoft.com/office/drawing/2014/main" id="{33C11000-8DFE-4CDA-B4B7-B99FD2B00EE1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931" y="2173"/>
              <a:ext cx="1221" cy="759"/>
            </a:xfrm>
            <a:prstGeom prst="ellipse">
              <a:avLst/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shade val="31373"/>
                    <a:invGamma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rgbClr val="001D3A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en-US" altLang="en-US"/>
            </a:p>
          </p:txBody>
        </p:sp>
        <p:sp>
          <p:nvSpPr>
            <p:cNvPr id="106508" name="Oval 12">
              <a:hlinkClick r:id="rId3" action="ppaction://hlinksldjump"/>
              <a:extLst>
                <a:ext uri="{FF2B5EF4-FFF2-40B4-BE49-F238E27FC236}">
                  <a16:creationId xmlns:a16="http://schemas.microsoft.com/office/drawing/2014/main" id="{F6AD8A5E-31E2-4212-AC5C-1E0439491D05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074" y="3126"/>
              <a:ext cx="1483" cy="677"/>
            </a:xfrm>
            <a:prstGeom prst="ellipse">
              <a:avLst/>
            </a:prstGeom>
            <a:gradFill rotWithShape="1">
              <a:gsLst>
                <a:gs pos="0">
                  <a:schemeClr val="accent2"/>
                </a:gs>
                <a:gs pos="100000">
                  <a:schemeClr val="accent2">
                    <a:gamma/>
                    <a:shade val="35686"/>
                    <a:invGamma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rgbClr val="001D3A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en-US" b="1" dirty="0" err="1"/>
                <a:t>Thắng</a:t>
              </a:r>
              <a:r>
                <a:rPr lang="en-US" altLang="en-US" b="1" dirty="0"/>
                <a:t> </a:t>
              </a:r>
              <a:r>
                <a:rPr lang="en-US" altLang="en-US" b="1" dirty="0" err="1">
                  <a:latin typeface="Verdana" panose="020B0604030504040204" pitchFamily="34" charset="0"/>
                  <a:ea typeface="Verdana" panose="020B0604030504040204" pitchFamily="34" charset="0"/>
                </a:rPr>
                <a:t>thua</a:t>
              </a:r>
              <a:endParaRPr lang="en-US" altLang="en-US" b="1" dirty="0">
                <a:latin typeface="Verdana" panose="020B0604030504040204" pitchFamily="34" charset="0"/>
                <a:ea typeface="Verdana" panose="020B0604030504040204" pitchFamily="34" charset="0"/>
              </a:endParaRPr>
            </a:p>
          </p:txBody>
        </p:sp>
        <p:sp>
          <p:nvSpPr>
            <p:cNvPr id="106509" name="Oval 13">
              <a:extLst>
                <a:ext uri="{FF2B5EF4-FFF2-40B4-BE49-F238E27FC236}">
                  <a16:creationId xmlns:a16="http://schemas.microsoft.com/office/drawing/2014/main" id="{1C0D2010-CA57-47FF-853F-1465EBC3F7C7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3037" y="2603"/>
              <a:ext cx="1275" cy="694"/>
            </a:xfrm>
            <a:prstGeom prst="ellipse">
              <a:avLst/>
            </a:prstGeom>
            <a:gradFill rotWithShape="1">
              <a:gsLst>
                <a:gs pos="0">
                  <a:schemeClr val="bg2"/>
                </a:gs>
                <a:gs pos="100000">
                  <a:schemeClr val="bg2">
                    <a:gamma/>
                    <a:shade val="35686"/>
                    <a:invGamma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rgbClr val="001D3A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en-US" altLang="en-US"/>
            </a:p>
          </p:txBody>
        </p:sp>
        <p:sp>
          <p:nvSpPr>
            <p:cNvPr id="106510" name="Oval 14">
              <a:extLst>
                <a:ext uri="{FF2B5EF4-FFF2-40B4-BE49-F238E27FC236}">
                  <a16:creationId xmlns:a16="http://schemas.microsoft.com/office/drawing/2014/main" id="{E01790E2-2489-4027-B2A6-3F5E99BB139C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4051" y="1477"/>
              <a:ext cx="1058" cy="788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chemeClr val="folHlink">
                    <a:gamma/>
                    <a:shade val="34510"/>
                    <a:invGamma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rgbClr val="001D3A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en-US" altLang="en-US" b="1"/>
            </a:p>
          </p:txBody>
        </p:sp>
        <p:sp>
          <p:nvSpPr>
            <p:cNvPr id="106511" name="Text Box 15">
              <a:extLst>
                <a:ext uri="{FF2B5EF4-FFF2-40B4-BE49-F238E27FC236}">
                  <a16:creationId xmlns:a16="http://schemas.microsoft.com/office/drawing/2014/main" id="{4C06EEB6-9BDD-4FAF-8FBC-EAF1B7C28117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1127" y="2375"/>
              <a:ext cx="116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817" dir="2708076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endParaRPr lang="en-US" altLang="en-US" b="1" dirty="0">
                <a:solidFill>
                  <a:schemeClr val="bg1"/>
                </a:solidFill>
                <a:latin typeface="Verdana" panose="020B0604030504040204" pitchFamily="34" charset="0"/>
              </a:endParaRPr>
            </a:p>
          </p:txBody>
        </p:sp>
        <p:sp>
          <p:nvSpPr>
            <p:cNvPr id="106512" name="Text Box 16">
              <a:hlinkClick r:id="rId4" action="ppaction://hlinksldjump"/>
              <a:extLst>
                <a:ext uri="{FF2B5EF4-FFF2-40B4-BE49-F238E27FC236}">
                  <a16:creationId xmlns:a16="http://schemas.microsoft.com/office/drawing/2014/main" id="{4DCF2E34-0F56-4994-A1F4-665C7E9EA4E9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2448" y="1507"/>
              <a:ext cx="1139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817" dir="2708076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altLang="en-US" b="1" dirty="0" err="1">
                  <a:solidFill>
                    <a:schemeClr val="bg1"/>
                  </a:solidFill>
                  <a:latin typeface="Verdana" panose="020B0604030504040204" pitchFamily="34" charset="0"/>
                </a:rPr>
                <a:t>Giao</a:t>
              </a:r>
              <a:r>
                <a:rPr lang="en-US" altLang="en-US" b="1" dirty="0">
                  <a:solidFill>
                    <a:schemeClr val="bg1"/>
                  </a:solidFill>
                  <a:latin typeface="Verdana" panose="020B0604030504040204" pitchFamily="34" charset="0"/>
                </a:rPr>
                <a:t> </a:t>
              </a:r>
              <a:r>
                <a:rPr lang="en-US" altLang="en-US" b="1" dirty="0" err="1">
                  <a:solidFill>
                    <a:schemeClr val="bg1"/>
                  </a:solidFill>
                  <a:latin typeface="Verdana" panose="020B0604030504040204" pitchFamily="34" charset="0"/>
                </a:rPr>
                <a:t>diện</a:t>
              </a:r>
              <a:endParaRPr lang="en-US" altLang="en-US" b="1" dirty="0">
                <a:solidFill>
                  <a:schemeClr val="bg1"/>
                </a:solidFill>
                <a:latin typeface="Verdana" panose="020B0604030504040204" pitchFamily="34" charset="0"/>
              </a:endParaRPr>
            </a:p>
          </p:txBody>
        </p:sp>
        <p:sp>
          <p:nvSpPr>
            <p:cNvPr id="106513" name="Text Box 17">
              <a:hlinkClick r:id="rId5" action="ppaction://hlinksldjump"/>
              <a:extLst>
                <a:ext uri="{FF2B5EF4-FFF2-40B4-BE49-F238E27FC236}">
                  <a16:creationId xmlns:a16="http://schemas.microsoft.com/office/drawing/2014/main" id="{EBCC18FD-5897-4C97-8440-E54FC52945F7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4243" y="1599"/>
              <a:ext cx="1117" cy="2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817" dir="2708076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eaLnBrk="0" hangingPunct="0"/>
              <a:r>
                <a:rPr lang="en-US" altLang="en-US" b="1" dirty="0" err="1">
                  <a:solidFill>
                    <a:schemeClr val="bg1"/>
                  </a:solidFill>
                  <a:latin typeface="Verdana" panose="020B0604030504040204" pitchFamily="34" charset="0"/>
                </a:rPr>
                <a:t>Luật</a:t>
              </a:r>
              <a:endParaRPr lang="en-US" altLang="en-US" b="1" dirty="0">
                <a:solidFill>
                  <a:schemeClr val="bg1"/>
                </a:solidFill>
                <a:latin typeface="Verdana" panose="020B0604030504040204" pitchFamily="34" charset="0"/>
              </a:endParaRPr>
            </a:p>
          </p:txBody>
        </p:sp>
        <p:sp>
          <p:nvSpPr>
            <p:cNvPr id="106514" name="Text Box 18">
              <a:hlinkClick r:id="rId6" action="ppaction://hlinksldjump"/>
              <a:extLst>
                <a:ext uri="{FF2B5EF4-FFF2-40B4-BE49-F238E27FC236}">
                  <a16:creationId xmlns:a16="http://schemas.microsoft.com/office/drawing/2014/main" id="{BE9F63AF-A99F-41B1-849A-C5B595826D00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3078" y="2792"/>
              <a:ext cx="1530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817" dir="2708076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eaLnBrk="0" hangingPunct="0"/>
              <a:r>
                <a:rPr lang="en-US" altLang="en-US" b="1" dirty="0" err="1">
                  <a:solidFill>
                    <a:schemeClr val="bg1"/>
                  </a:solidFill>
                  <a:latin typeface="Verdana" panose="020B0604030504040204" pitchFamily="34" charset="0"/>
                </a:rPr>
                <a:t>Tính</a:t>
              </a:r>
              <a:r>
                <a:rPr lang="en-US" altLang="en-US" b="1" dirty="0">
                  <a:solidFill>
                    <a:schemeClr val="bg1"/>
                  </a:solidFill>
                  <a:latin typeface="Verdana" panose="020B0604030504040204" pitchFamily="34" charset="0"/>
                </a:rPr>
                <a:t> </a:t>
              </a:r>
              <a:r>
                <a:rPr lang="en-US" altLang="en-US" b="1" dirty="0" err="1">
                  <a:solidFill>
                    <a:schemeClr val="bg1"/>
                  </a:solidFill>
                  <a:latin typeface="Verdana" panose="020B0604030504040204" pitchFamily="34" charset="0"/>
                </a:rPr>
                <a:t>năng</a:t>
              </a:r>
              <a:endParaRPr lang="en-US" altLang="en-US" b="1" dirty="0">
                <a:solidFill>
                  <a:schemeClr val="bg1"/>
                </a:solidFill>
                <a:latin typeface="Verdana" panose="020B0604030504040204" pitchFamily="34" charset="0"/>
              </a:endParaRPr>
            </a:p>
          </p:txBody>
        </p:sp>
        <p:sp>
          <p:nvSpPr>
            <p:cNvPr id="106515" name="Text Box 19">
              <a:hlinkClick r:id="rId7" action="ppaction://hlinksldjump"/>
              <a:extLst>
                <a:ext uri="{FF2B5EF4-FFF2-40B4-BE49-F238E27FC236}">
                  <a16:creationId xmlns:a16="http://schemas.microsoft.com/office/drawing/2014/main" id="{62EEE675-4837-4C74-A56F-6EF66B45FC48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960" y="2407"/>
              <a:ext cx="1151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817" dir="2708076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eaLnBrk="0" hangingPunct="0"/>
              <a:r>
                <a:rPr lang="en-US" altLang="en-US" b="1" dirty="0" err="1">
                  <a:solidFill>
                    <a:schemeClr val="bg1"/>
                  </a:solidFill>
                  <a:latin typeface="Verdana" panose="020B0604030504040204" pitchFamily="34" charset="0"/>
                </a:rPr>
                <a:t>Hiệu</a:t>
              </a:r>
              <a:r>
                <a:rPr lang="en-US" altLang="en-US" b="1" dirty="0">
                  <a:solidFill>
                    <a:schemeClr val="bg1"/>
                  </a:solidFill>
                  <a:latin typeface="Verdana" panose="020B0604030504040204" pitchFamily="34" charset="0"/>
                </a:rPr>
                <a:t> </a:t>
              </a:r>
              <a:r>
                <a:rPr lang="en-US" altLang="en-US" b="1" dirty="0" err="1">
                  <a:solidFill>
                    <a:schemeClr val="bg1"/>
                  </a:solidFill>
                  <a:latin typeface="Verdana" panose="020B0604030504040204" pitchFamily="34" charset="0"/>
                </a:rPr>
                <a:t>ứng</a:t>
              </a:r>
              <a:endParaRPr lang="en-US" altLang="en-US" b="1" dirty="0">
                <a:solidFill>
                  <a:schemeClr val="bg1"/>
                </a:solidFill>
                <a:latin typeface="Verdana" panose="020B0604030504040204" pitchFamily="34" charset="0"/>
              </a:endParaRPr>
            </a:p>
          </p:txBody>
        </p:sp>
        <p:sp>
          <p:nvSpPr>
            <p:cNvPr id="106516" name="Text Box 20">
              <a:extLst>
                <a:ext uri="{FF2B5EF4-FFF2-40B4-BE49-F238E27FC236}">
                  <a16:creationId xmlns:a16="http://schemas.microsoft.com/office/drawing/2014/main" id="{FE7C269D-A1E8-43D6-8BC6-85825F9D8CDF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2160" y="2304"/>
              <a:ext cx="1452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00000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/>
              <a:r>
                <a:rPr lang="en-US" altLang="en-US" sz="2800" b="1" dirty="0"/>
                <a:t>Car-OX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20303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A0C1B-AA1F-4745-B2BA-142BA5CF02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09600"/>
            <a:ext cx="7315200" cy="715962"/>
          </a:xfrm>
        </p:spPr>
        <p:txBody>
          <a:bodyPr/>
          <a:lstStyle/>
          <a:p>
            <a:pPr marL="571500" indent="-571500" algn="ctr">
              <a:buFont typeface="Arial" panose="020B0604020202020204" pitchFamily="34" charset="0"/>
              <a:buChar char="•"/>
            </a:pPr>
            <a:r>
              <a:rPr lang="en-US" b="1" dirty="0"/>
              <a:t>THẮNG THUA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F646CEBE-D611-4E8C-A6C2-E719574210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25562"/>
            <a:ext cx="9144000" cy="451500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AEF2F3A-D285-4825-B878-FA4BE0066F0D}"/>
              </a:ext>
            </a:extLst>
          </p:cNvPr>
          <p:cNvSpPr txBox="1"/>
          <p:nvPr/>
        </p:nvSpPr>
        <p:spPr>
          <a:xfrm flipH="1">
            <a:off x="990600" y="6183117"/>
            <a:ext cx="6934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Hàm</a:t>
            </a:r>
            <a:r>
              <a:rPr lang="en-US" dirty="0"/>
              <a:t> </a:t>
            </a:r>
            <a:r>
              <a:rPr lang="en-US" dirty="0" err="1"/>
              <a:t>kiểm</a:t>
            </a:r>
            <a:r>
              <a:rPr lang="en-US" dirty="0"/>
              <a:t> </a:t>
            </a:r>
            <a:r>
              <a:rPr lang="en-US" dirty="0" err="1"/>
              <a:t>tra</a:t>
            </a:r>
            <a:r>
              <a:rPr lang="en-US" dirty="0"/>
              <a:t> </a:t>
            </a:r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/>
              <a:t>kiện</a:t>
            </a:r>
            <a:r>
              <a:rPr lang="en-US" dirty="0"/>
              <a:t> </a:t>
            </a:r>
            <a:r>
              <a:rPr lang="en-US" dirty="0" err="1"/>
              <a:t>thắng</a:t>
            </a:r>
            <a:r>
              <a:rPr lang="en-US" dirty="0"/>
              <a:t> </a:t>
            </a:r>
            <a:r>
              <a:rPr lang="en-US" dirty="0" err="1"/>
              <a:t>theo</a:t>
            </a:r>
            <a:r>
              <a:rPr lang="en-US" dirty="0"/>
              <a:t> đ</a:t>
            </a:r>
            <a:r>
              <a:rPr lang="vi-VN" dirty="0"/>
              <a:t>ư</a:t>
            </a:r>
            <a:r>
              <a:rPr lang="en-US" dirty="0" err="1"/>
              <a:t>ờng</a:t>
            </a:r>
            <a:r>
              <a:rPr lang="en-US" dirty="0"/>
              <a:t> </a:t>
            </a:r>
            <a:r>
              <a:rPr lang="en-US" dirty="0" err="1"/>
              <a:t>chéo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9016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A0C1B-AA1F-4745-B2BA-142BA5CF02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09600"/>
            <a:ext cx="7315200" cy="715962"/>
          </a:xfrm>
        </p:spPr>
        <p:txBody>
          <a:bodyPr/>
          <a:lstStyle/>
          <a:p>
            <a:pPr marL="571500" indent="-571500" algn="ctr">
              <a:buFont typeface="Arial" panose="020B0604020202020204" pitchFamily="34" charset="0"/>
              <a:buChar char="•"/>
            </a:pPr>
            <a:r>
              <a:rPr lang="en-US" b="1" dirty="0"/>
              <a:t>THẮNG THUA</a:t>
            </a:r>
          </a:p>
        </p:txBody>
      </p:sp>
      <p:pic>
        <p:nvPicPr>
          <p:cNvPr id="3" name="Picture 2" descr="A picture containing clock&#10;&#10;Description automatically generated">
            <a:hlinkClick r:id="rId2" action="ppaction://hlinksldjump"/>
            <a:extLst>
              <a:ext uri="{FF2B5EF4-FFF2-40B4-BE49-F238E27FC236}">
                <a16:creationId xmlns:a16="http://schemas.microsoft.com/office/drawing/2014/main" id="{D7D592B3-FB42-401D-B8DB-5E03B9A9379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6324600"/>
            <a:ext cx="473507" cy="396097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E200C2AB-8168-464C-B14F-93911EFE84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2929"/>
            <a:ext cx="9144000" cy="427214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658922A-0D3D-4FFF-943E-CF737AFDA425}"/>
              </a:ext>
            </a:extLst>
          </p:cNvPr>
          <p:cNvSpPr txBox="1"/>
          <p:nvPr/>
        </p:nvSpPr>
        <p:spPr>
          <a:xfrm flipH="1">
            <a:off x="990600" y="6183117"/>
            <a:ext cx="6934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Hàm</a:t>
            </a:r>
            <a:r>
              <a:rPr lang="en-US" dirty="0"/>
              <a:t> </a:t>
            </a:r>
            <a:r>
              <a:rPr lang="en-US" dirty="0" err="1"/>
              <a:t>kiểm</a:t>
            </a:r>
            <a:r>
              <a:rPr lang="en-US" dirty="0"/>
              <a:t> </a:t>
            </a:r>
            <a:r>
              <a:rPr lang="en-US" dirty="0" err="1"/>
              <a:t>tra</a:t>
            </a:r>
            <a:r>
              <a:rPr lang="en-US" dirty="0"/>
              <a:t> </a:t>
            </a:r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/>
              <a:t>kiện</a:t>
            </a:r>
            <a:r>
              <a:rPr lang="en-US" dirty="0"/>
              <a:t> </a:t>
            </a:r>
            <a:r>
              <a:rPr lang="en-US" dirty="0" err="1"/>
              <a:t>thắng</a:t>
            </a:r>
            <a:r>
              <a:rPr lang="en-US" dirty="0"/>
              <a:t> </a:t>
            </a:r>
            <a:r>
              <a:rPr lang="en-US" dirty="0" err="1"/>
              <a:t>theo</a:t>
            </a:r>
            <a:r>
              <a:rPr lang="en-US" dirty="0"/>
              <a:t> đ</a:t>
            </a:r>
            <a:r>
              <a:rPr lang="vi-VN" dirty="0"/>
              <a:t>ư</a:t>
            </a:r>
            <a:r>
              <a:rPr lang="en-US" dirty="0" err="1"/>
              <a:t>ờng</a:t>
            </a:r>
            <a:r>
              <a:rPr lang="en-US" dirty="0"/>
              <a:t> </a:t>
            </a:r>
            <a:r>
              <a:rPr lang="en-US" dirty="0" err="1"/>
              <a:t>chéo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5402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A0C1B-AA1F-4745-B2BA-142BA5CF02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85800"/>
            <a:ext cx="7315200" cy="715962"/>
          </a:xfrm>
        </p:spPr>
        <p:txBody>
          <a:bodyPr/>
          <a:lstStyle/>
          <a:p>
            <a:pPr marL="571500" indent="-571500" algn="ctr">
              <a:buFont typeface="Arial" panose="020B0604020202020204" pitchFamily="34" charset="0"/>
              <a:buChar char="•"/>
            </a:pPr>
            <a:r>
              <a:rPr lang="en-US" b="1" dirty="0"/>
              <a:t>HIỆU ỨNG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2A9CEEB-F043-49FF-9E94-4298B92237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1371600"/>
            <a:ext cx="9144000" cy="460258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069E93D-B3D7-42BC-8A6E-FE04DDA2C2B9}"/>
              </a:ext>
            </a:extLst>
          </p:cNvPr>
          <p:cNvSpPr txBox="1"/>
          <p:nvPr/>
        </p:nvSpPr>
        <p:spPr>
          <a:xfrm flipH="1">
            <a:off x="990600" y="6183117"/>
            <a:ext cx="6934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Hàm</a:t>
            </a:r>
            <a:r>
              <a:rPr lang="en-US" dirty="0"/>
              <a:t> </a:t>
            </a:r>
            <a:r>
              <a:rPr lang="en-US" dirty="0" err="1"/>
              <a:t>vẽ</a:t>
            </a:r>
            <a:r>
              <a:rPr lang="en-US" dirty="0"/>
              <a:t> </a:t>
            </a:r>
            <a:r>
              <a:rPr lang="en-US" dirty="0" err="1"/>
              <a:t>Biểu</a:t>
            </a:r>
            <a:r>
              <a:rPr lang="en-US" dirty="0"/>
              <a:t> </a:t>
            </a:r>
            <a:r>
              <a:rPr lang="en-US" dirty="0" err="1"/>
              <a:t>ngữ</a:t>
            </a:r>
            <a:r>
              <a:rPr lang="en-US" dirty="0"/>
              <a:t> </a:t>
            </a:r>
            <a:r>
              <a:rPr lang="en-US" dirty="0" err="1"/>
              <a:t>lớn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5850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A0C1B-AA1F-4745-B2BA-142BA5CF02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85800"/>
            <a:ext cx="7315200" cy="715962"/>
          </a:xfrm>
        </p:spPr>
        <p:txBody>
          <a:bodyPr/>
          <a:lstStyle/>
          <a:p>
            <a:pPr marL="571500" indent="-571500" algn="ctr">
              <a:buFont typeface="Arial" panose="020B0604020202020204" pitchFamily="34" charset="0"/>
              <a:buChar char="•"/>
            </a:pPr>
            <a:r>
              <a:rPr lang="en-US" b="1" dirty="0"/>
              <a:t>HIỆU ỨNG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351EBD-8E1C-417F-8BF1-42297D2A68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81489"/>
            <a:ext cx="9144000" cy="451787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6F881F4-0AF7-405F-864E-69F87B22AC0C}"/>
              </a:ext>
            </a:extLst>
          </p:cNvPr>
          <p:cNvSpPr txBox="1"/>
          <p:nvPr/>
        </p:nvSpPr>
        <p:spPr>
          <a:xfrm flipH="1">
            <a:off x="1295400" y="6019800"/>
            <a:ext cx="6934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Hàm</a:t>
            </a:r>
            <a:r>
              <a:rPr lang="en-US" dirty="0"/>
              <a:t> </a:t>
            </a:r>
            <a:r>
              <a:rPr lang="en-US" dirty="0" err="1"/>
              <a:t>vẽ</a:t>
            </a:r>
            <a:r>
              <a:rPr lang="en-US" dirty="0"/>
              <a:t> </a:t>
            </a:r>
            <a:r>
              <a:rPr lang="en-US" dirty="0" err="1"/>
              <a:t>Biểu</a:t>
            </a:r>
            <a:r>
              <a:rPr lang="en-US" dirty="0"/>
              <a:t> </a:t>
            </a:r>
            <a:r>
              <a:rPr lang="en-US" dirty="0" err="1"/>
              <a:t>ngữ</a:t>
            </a:r>
            <a:r>
              <a:rPr lang="en-US" dirty="0"/>
              <a:t> </a:t>
            </a:r>
            <a:r>
              <a:rPr lang="en-US" dirty="0" err="1"/>
              <a:t>lớn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716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A0C1B-AA1F-4745-B2BA-142BA5CF02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0206" y="300473"/>
            <a:ext cx="7315200" cy="715962"/>
          </a:xfrm>
        </p:spPr>
        <p:txBody>
          <a:bodyPr/>
          <a:lstStyle/>
          <a:p>
            <a:pPr marL="571500" indent="-571500" algn="ctr">
              <a:buFont typeface="Arial" panose="020B0604020202020204" pitchFamily="34" charset="0"/>
              <a:buChar char="•"/>
            </a:pPr>
            <a:r>
              <a:rPr lang="en-US" b="1" dirty="0"/>
              <a:t>HIỆU ỨNG</a:t>
            </a:r>
          </a:p>
        </p:txBody>
      </p:sp>
      <p:pic>
        <p:nvPicPr>
          <p:cNvPr id="3" name="Picture 2" descr="A picture containing clock&#10;&#10;Description automatically generated">
            <a:hlinkClick r:id="rId2" action="ppaction://hlinksldjump"/>
            <a:extLst>
              <a:ext uri="{FF2B5EF4-FFF2-40B4-BE49-F238E27FC236}">
                <a16:creationId xmlns:a16="http://schemas.microsoft.com/office/drawing/2014/main" id="{F8EBCBE8-C276-45A4-AA60-83E64EE2CA4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6324600"/>
            <a:ext cx="473507" cy="39609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EEB939B-178B-4751-BA1F-A0D4C59AC7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1185" y="1392459"/>
            <a:ext cx="9144000" cy="477739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E7D693B-3255-4BC6-92E6-3ED05F9087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1185" y="1036507"/>
            <a:ext cx="9144000" cy="35595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FF3CC5C-11D7-4882-A83C-4E52BBC2CBBC}"/>
              </a:ext>
            </a:extLst>
          </p:cNvPr>
          <p:cNvSpPr txBox="1"/>
          <p:nvPr/>
        </p:nvSpPr>
        <p:spPr>
          <a:xfrm flipH="1">
            <a:off x="990600" y="6183117"/>
            <a:ext cx="6934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hàm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khi</a:t>
            </a:r>
            <a:r>
              <a:rPr lang="en-US" dirty="0"/>
              <a:t> ng</a:t>
            </a:r>
            <a:r>
              <a:rPr lang="vi-VN" dirty="0"/>
              <a:t>ư</a:t>
            </a:r>
            <a:r>
              <a:rPr lang="en-US" dirty="0" err="1"/>
              <a:t>ời</a:t>
            </a:r>
            <a:r>
              <a:rPr lang="en-US" dirty="0"/>
              <a:t> </a:t>
            </a:r>
            <a:r>
              <a:rPr lang="en-US" dirty="0" err="1"/>
              <a:t>ch</a:t>
            </a:r>
            <a:r>
              <a:rPr lang="vi-VN" dirty="0"/>
              <a:t>ơ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thắng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4240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Hình chữ nhật 11"/>
          <p:cNvSpPr>
            <a:spLocks noChangeArrowheads="1"/>
          </p:cNvSpPr>
          <p:nvPr/>
        </p:nvSpPr>
        <p:spPr bwMode="auto">
          <a:xfrm>
            <a:off x="37051" y="4721225"/>
            <a:ext cx="9144000" cy="1600200"/>
          </a:xfrm>
          <a:prstGeom prst="rect">
            <a:avLst/>
          </a:prstGeom>
          <a:solidFill>
            <a:schemeClr val="bg1">
              <a:alpha val="58823"/>
            </a:scheme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/>
          </a:p>
        </p:txBody>
      </p:sp>
      <p:sp>
        <p:nvSpPr>
          <p:cNvPr id="1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5195888"/>
            <a:ext cx="8145463" cy="650875"/>
          </a:xfrm>
          <a:extLs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 eaLnBrk="1" hangingPunct="1">
              <a:defRPr/>
            </a:pPr>
            <a:r>
              <a:rPr lang="en-US" sz="3200" b="1" dirty="0">
                <a:solidFill>
                  <a:schemeClr val="accent1">
                    <a:lumMod val="50000"/>
                  </a:schemeClr>
                </a:solidFill>
                <a:latin typeface="Verdana" pitchFamily="34" charset="0"/>
                <a:cs typeface="Arial" pitchFamily="34" charset="0"/>
              </a:rPr>
              <a:t>“XIN CHÂN THÀNH CẢM ƠN”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D6ED82C-EF53-4908-BEEF-B7DD5A46D4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838200"/>
            <a:ext cx="9144000" cy="304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4BF454-BAAC-4EF1-9575-9E2DDFBD1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228600"/>
            <a:ext cx="7315200" cy="715962"/>
          </a:xfrm>
        </p:spPr>
        <p:txBody>
          <a:bodyPr/>
          <a:lstStyle/>
          <a:p>
            <a:pPr algn="ctr"/>
            <a:r>
              <a:rPr lang="en-US" b="1" dirty="0"/>
              <a:t>GIAO DIỆN</a:t>
            </a: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710A3359-3CAC-43E2-A1AB-9484E40FDB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03097"/>
            <a:ext cx="9144000" cy="485180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20BE2E0-D413-4189-9632-F097B3264048}"/>
              </a:ext>
            </a:extLst>
          </p:cNvPr>
          <p:cNvSpPr txBox="1"/>
          <p:nvPr/>
        </p:nvSpPr>
        <p:spPr>
          <a:xfrm flipH="1">
            <a:off x="990600" y="6019800"/>
            <a:ext cx="6934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Giao</a:t>
            </a:r>
            <a:r>
              <a:rPr lang="en-US" dirty="0"/>
              <a:t> </a:t>
            </a:r>
            <a:r>
              <a:rPr lang="en-US" dirty="0" err="1"/>
              <a:t>diện</a:t>
            </a:r>
            <a:r>
              <a:rPr lang="en-US" dirty="0"/>
              <a:t> </a:t>
            </a:r>
            <a:r>
              <a:rPr lang="en-US" dirty="0" err="1"/>
              <a:t>màn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chính</a:t>
            </a:r>
            <a:r>
              <a:rPr lang="en-US" dirty="0"/>
              <a:t> (Main Window)</a:t>
            </a:r>
          </a:p>
        </p:txBody>
      </p:sp>
    </p:spTree>
    <p:extLst>
      <p:ext uri="{BB962C8B-B14F-4D97-AF65-F5344CB8AC3E}">
        <p14:creationId xmlns:p14="http://schemas.microsoft.com/office/powerpoint/2010/main" val="2928006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4BF454-BAAC-4EF1-9575-9E2DDFBD1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228600"/>
            <a:ext cx="7315200" cy="715962"/>
          </a:xfrm>
        </p:spPr>
        <p:txBody>
          <a:bodyPr/>
          <a:lstStyle/>
          <a:p>
            <a:pPr algn="ctr"/>
            <a:r>
              <a:rPr lang="en-US" b="1" dirty="0"/>
              <a:t>GIAO DIỆN</a:t>
            </a:r>
          </a:p>
        </p:txBody>
      </p:sp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C2E27A9D-96CD-42D6-B02F-5A2BDB4E99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03097"/>
            <a:ext cx="9144000" cy="48518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6D6A0E-D7AB-4D53-AE40-2E0E6A1DA01E}"/>
              </a:ext>
            </a:extLst>
          </p:cNvPr>
          <p:cNvSpPr txBox="1"/>
          <p:nvPr/>
        </p:nvSpPr>
        <p:spPr>
          <a:xfrm flipH="1">
            <a:off x="990600" y="6019800"/>
            <a:ext cx="6934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Giao</a:t>
            </a:r>
            <a:r>
              <a:rPr lang="en-US" dirty="0"/>
              <a:t> </a:t>
            </a:r>
            <a:r>
              <a:rPr lang="en-US" dirty="0" err="1"/>
              <a:t>diện</a:t>
            </a:r>
            <a:r>
              <a:rPr lang="en-US" dirty="0"/>
              <a:t> </a:t>
            </a:r>
            <a:r>
              <a:rPr lang="en-US" dirty="0" err="1"/>
              <a:t>bảng</a:t>
            </a:r>
            <a:r>
              <a:rPr lang="en-US" dirty="0"/>
              <a:t> </a:t>
            </a:r>
            <a:r>
              <a:rPr lang="en-US" dirty="0" err="1"/>
              <a:t>xếp</a:t>
            </a:r>
            <a:r>
              <a:rPr lang="en-US" dirty="0"/>
              <a:t> </a:t>
            </a:r>
            <a:r>
              <a:rPr lang="en-US" dirty="0" err="1"/>
              <a:t>hạng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ng</a:t>
            </a:r>
            <a:r>
              <a:rPr lang="vi-VN" dirty="0"/>
              <a:t>ư</a:t>
            </a:r>
            <a:r>
              <a:rPr lang="en-US" dirty="0" err="1"/>
              <a:t>ời</a:t>
            </a:r>
            <a:r>
              <a:rPr lang="en-US" dirty="0"/>
              <a:t> </a:t>
            </a:r>
            <a:r>
              <a:rPr lang="en-US" dirty="0" err="1"/>
              <a:t>ch</a:t>
            </a:r>
            <a:r>
              <a:rPr lang="vi-VN" dirty="0"/>
              <a:t>ơ</a:t>
            </a:r>
            <a:r>
              <a:rPr lang="en-US" dirty="0" err="1"/>
              <a:t>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5291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4BF454-BAAC-4EF1-9575-9E2DDFBD1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228600"/>
            <a:ext cx="7315200" cy="715962"/>
          </a:xfrm>
        </p:spPr>
        <p:txBody>
          <a:bodyPr/>
          <a:lstStyle/>
          <a:p>
            <a:pPr algn="ctr"/>
            <a:r>
              <a:rPr lang="en-US" b="1" dirty="0"/>
              <a:t>GIAO DIỆN</a:t>
            </a:r>
          </a:p>
        </p:txBody>
      </p:sp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A8265F22-B421-40D5-8468-36C7C8A990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03097"/>
            <a:ext cx="9144000" cy="48518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82BBD4E-D74D-47F2-A952-7CF28AF53D08}"/>
              </a:ext>
            </a:extLst>
          </p:cNvPr>
          <p:cNvSpPr txBox="1"/>
          <p:nvPr/>
        </p:nvSpPr>
        <p:spPr>
          <a:xfrm flipH="1">
            <a:off x="990600" y="6019800"/>
            <a:ext cx="6934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Luật</a:t>
            </a:r>
            <a:r>
              <a:rPr lang="en-US" dirty="0"/>
              <a:t> </a:t>
            </a:r>
            <a:r>
              <a:rPr lang="en-US" dirty="0" err="1"/>
              <a:t>ch</a:t>
            </a:r>
            <a:r>
              <a:rPr lang="vi-VN" dirty="0"/>
              <a:t>ơ</a:t>
            </a:r>
            <a:r>
              <a:rPr lang="en-US" dirty="0" err="1"/>
              <a:t>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1115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4BF454-BAAC-4EF1-9575-9E2DDFBD1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228600"/>
            <a:ext cx="7315200" cy="715962"/>
          </a:xfrm>
        </p:spPr>
        <p:txBody>
          <a:bodyPr/>
          <a:lstStyle/>
          <a:p>
            <a:pPr algn="ctr"/>
            <a:r>
              <a:rPr lang="en-US" b="1" dirty="0"/>
              <a:t>GIAO DIỆN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776292A0-A1C7-434B-8B2F-CDEE348013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03097"/>
            <a:ext cx="9144000" cy="48518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25CFCBE-EABD-4D18-95E8-EDB3C5701435}"/>
              </a:ext>
            </a:extLst>
          </p:cNvPr>
          <p:cNvSpPr txBox="1"/>
          <p:nvPr/>
        </p:nvSpPr>
        <p:spPr>
          <a:xfrm flipH="1">
            <a:off x="990600" y="6019800"/>
            <a:ext cx="6934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Danh</a:t>
            </a:r>
            <a:r>
              <a:rPr lang="en-US" dirty="0"/>
              <a:t> </a:t>
            </a:r>
            <a:r>
              <a:rPr lang="en-US" dirty="0" err="1"/>
              <a:t>sách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trò</a:t>
            </a:r>
            <a:r>
              <a:rPr lang="en-US" dirty="0"/>
              <a:t> </a:t>
            </a:r>
            <a:r>
              <a:rPr lang="en-US" dirty="0" err="1"/>
              <a:t>ch</a:t>
            </a:r>
            <a:r>
              <a:rPr lang="vi-VN" dirty="0"/>
              <a:t>ơ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đã</a:t>
            </a:r>
            <a:r>
              <a:rPr lang="en-US" dirty="0"/>
              <a:t> l</a:t>
            </a:r>
            <a:r>
              <a:rPr lang="vi-VN" dirty="0"/>
              <a:t>ư</a:t>
            </a:r>
            <a:r>
              <a:rPr lang="en-US" dirty="0"/>
              <a:t>u</a:t>
            </a:r>
          </a:p>
        </p:txBody>
      </p:sp>
    </p:spTree>
    <p:extLst>
      <p:ext uri="{BB962C8B-B14F-4D97-AF65-F5344CB8AC3E}">
        <p14:creationId xmlns:p14="http://schemas.microsoft.com/office/powerpoint/2010/main" val="3091564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4BF454-BAAC-4EF1-9575-9E2DDFBD1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228600"/>
            <a:ext cx="7315200" cy="715962"/>
          </a:xfrm>
        </p:spPr>
        <p:txBody>
          <a:bodyPr/>
          <a:lstStyle/>
          <a:p>
            <a:pPr algn="ctr"/>
            <a:r>
              <a:rPr lang="en-US" b="1" dirty="0"/>
              <a:t>GIAO DIỆN</a:t>
            </a:r>
          </a:p>
        </p:txBody>
      </p:sp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C8101E89-77A5-4D14-95FB-1C01C9D8A4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03097"/>
            <a:ext cx="9144000" cy="48518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B67CA1E-9415-40A8-BFD6-78D830BC647B}"/>
              </a:ext>
            </a:extLst>
          </p:cNvPr>
          <p:cNvSpPr txBox="1"/>
          <p:nvPr/>
        </p:nvSpPr>
        <p:spPr>
          <a:xfrm flipH="1">
            <a:off x="990600" y="6019800"/>
            <a:ext cx="6934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lập</a:t>
            </a:r>
            <a:r>
              <a:rPr lang="en-US" dirty="0"/>
              <a:t> </a:t>
            </a:r>
            <a:r>
              <a:rPr lang="en-US" dirty="0" err="1"/>
              <a:t>tên</a:t>
            </a:r>
            <a:r>
              <a:rPr lang="en-US" dirty="0"/>
              <a:t> </a:t>
            </a:r>
            <a:r>
              <a:rPr lang="en-US" dirty="0" err="1"/>
              <a:t>những</a:t>
            </a:r>
            <a:r>
              <a:rPr lang="en-US" dirty="0"/>
              <a:t> ng</a:t>
            </a:r>
            <a:r>
              <a:rPr lang="vi-VN" dirty="0"/>
              <a:t>ư</a:t>
            </a:r>
            <a:r>
              <a:rPr lang="en-US" dirty="0" err="1"/>
              <a:t>ời</a:t>
            </a:r>
            <a:r>
              <a:rPr lang="en-US" dirty="0"/>
              <a:t> </a:t>
            </a:r>
            <a:r>
              <a:rPr lang="en-US" dirty="0" err="1"/>
              <a:t>ch</a:t>
            </a:r>
            <a:r>
              <a:rPr lang="vi-VN" dirty="0"/>
              <a:t>ơ</a:t>
            </a:r>
            <a:r>
              <a:rPr lang="en-US" dirty="0" err="1"/>
              <a:t>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2513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4BF454-BAAC-4EF1-9575-9E2DDFBD1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228600"/>
            <a:ext cx="7315200" cy="715962"/>
          </a:xfrm>
        </p:spPr>
        <p:txBody>
          <a:bodyPr/>
          <a:lstStyle/>
          <a:p>
            <a:pPr algn="ctr"/>
            <a:r>
              <a:rPr lang="en-US" b="1" dirty="0"/>
              <a:t>GIAO DIỆN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AE27160B-AD6D-4F33-9513-46359E54F1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03097"/>
            <a:ext cx="9144000" cy="48518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811D4B3-8265-43F6-9CE7-97FA689360C7}"/>
              </a:ext>
            </a:extLst>
          </p:cNvPr>
          <p:cNvSpPr txBox="1"/>
          <p:nvPr/>
        </p:nvSpPr>
        <p:spPr>
          <a:xfrm flipH="1">
            <a:off x="990600" y="6019800"/>
            <a:ext cx="6934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</a:t>
            </a:r>
            <a:r>
              <a:rPr lang="vi-VN" dirty="0"/>
              <a:t>ư</a:t>
            </a:r>
            <a:r>
              <a:rPr lang="en-US" dirty="0" err="1"/>
              <a:t>ợt</a:t>
            </a:r>
            <a:r>
              <a:rPr lang="en-US" dirty="0"/>
              <a:t> </a:t>
            </a:r>
            <a:r>
              <a:rPr lang="en-US" dirty="0" err="1"/>
              <a:t>đi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ng</a:t>
            </a:r>
            <a:r>
              <a:rPr lang="vi-VN" dirty="0"/>
              <a:t>ư</a:t>
            </a:r>
            <a:r>
              <a:rPr lang="en-US" dirty="0" err="1"/>
              <a:t>ời</a:t>
            </a:r>
            <a:r>
              <a:rPr lang="en-US" dirty="0"/>
              <a:t> </a:t>
            </a:r>
            <a:r>
              <a:rPr lang="en-US" dirty="0" err="1"/>
              <a:t>ch</a:t>
            </a:r>
            <a:r>
              <a:rPr lang="vi-VN" dirty="0"/>
              <a:t>ơ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thứ</a:t>
            </a:r>
            <a:r>
              <a:rPr lang="en-US" dirty="0"/>
              <a:t> 2 (</a:t>
            </a:r>
            <a:r>
              <a:rPr lang="en-US" dirty="0" err="1"/>
              <a:t>ký</a:t>
            </a:r>
            <a:r>
              <a:rPr lang="en-US" dirty="0"/>
              <a:t> </a:t>
            </a:r>
            <a:r>
              <a:rPr lang="en-US" dirty="0" err="1"/>
              <a:t>tự</a:t>
            </a:r>
            <a:r>
              <a:rPr lang="en-US" dirty="0"/>
              <a:t> ‘O’)</a:t>
            </a:r>
          </a:p>
        </p:txBody>
      </p:sp>
    </p:spTree>
    <p:extLst>
      <p:ext uri="{BB962C8B-B14F-4D97-AF65-F5344CB8AC3E}">
        <p14:creationId xmlns:p14="http://schemas.microsoft.com/office/powerpoint/2010/main" val="2323518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powerpoint-template">
  <a:themeElements>
    <a:clrScheme name="">
      <a:dk1>
        <a:srgbClr val="FFFFFF"/>
      </a:dk1>
      <a:lt1>
        <a:srgbClr val="FFFFFF"/>
      </a:lt1>
      <a:dk2>
        <a:srgbClr val="FFFFFF"/>
      </a:dk2>
      <a:lt2>
        <a:srgbClr val="0289C6"/>
      </a:lt2>
      <a:accent1>
        <a:srgbClr val="07B1F5"/>
      </a:accent1>
      <a:accent2>
        <a:srgbClr val="3BC3FF"/>
      </a:accent2>
      <a:accent3>
        <a:srgbClr val="FFFFFF"/>
      </a:accent3>
      <a:accent4>
        <a:srgbClr val="DADADA"/>
      </a:accent4>
      <a:accent5>
        <a:srgbClr val="AAD5F9"/>
      </a:accent5>
      <a:accent6>
        <a:srgbClr val="35B0E7"/>
      </a:accent6>
      <a:hlink>
        <a:srgbClr val="04DDEE"/>
      </a:hlink>
      <a:folHlink>
        <a:srgbClr val="FFFFFF"/>
      </a:folHlink>
    </a:clrScheme>
    <a:fontScheme name="powerpoint-template-24">
      <a:majorFont>
        <a:latin typeface="Microsoft Sans Serif"/>
        <a:ea typeface=""/>
        <a:cs typeface=""/>
      </a:majorFont>
      <a:minorFont>
        <a:latin typeface="Microsoft Sans Serif"/>
        <a:ea typeface=""/>
        <a:cs typeface=""/>
      </a:minorFont>
    </a:fontScheme>
    <a:fmtScheme name="Văn phòng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1">
          <a:gsLst>
            <a:gs pos="0">
              <a:schemeClr val="bg2">
                <a:gamma/>
                <a:tint val="26667"/>
                <a:invGamma/>
              </a:schemeClr>
            </a:gs>
            <a:gs pos="100000">
              <a:schemeClr val="bg2">
                <a:alpha val="14999"/>
              </a:schemeClr>
            </a:gs>
          </a:gsLst>
          <a:lin ang="5400000" scaled="1"/>
        </a:gradFill>
        <a:ln>
          <a:noFill/>
        </a:ln>
        <a:effectLst/>
        <a:extLs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1">
          <a:gsLst>
            <a:gs pos="0">
              <a:schemeClr val="bg2">
                <a:gamma/>
                <a:tint val="26667"/>
                <a:invGamma/>
              </a:schemeClr>
            </a:gs>
            <a:gs pos="100000">
              <a:schemeClr val="bg2">
                <a:alpha val="14999"/>
              </a:schemeClr>
            </a:gs>
          </a:gsLst>
          <a:lin ang="5400000" scaled="1"/>
        </a:gradFill>
        <a:ln>
          <a:noFill/>
        </a:ln>
        <a:effectLst/>
        <a:extLs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powerpoint-template-24 1">
        <a:dk1>
          <a:srgbClr val="4D4D4D"/>
        </a:dk1>
        <a:lt1>
          <a:srgbClr val="FFFFFF"/>
        </a:lt1>
        <a:dk2>
          <a:srgbClr val="4D4D4D"/>
        </a:dk2>
        <a:lt2>
          <a:srgbClr val="CC0000"/>
        </a:lt2>
        <a:accent1>
          <a:srgbClr val="FF9933"/>
        </a:accent1>
        <a:accent2>
          <a:srgbClr val="009900"/>
        </a:accent2>
        <a:accent3>
          <a:srgbClr val="FFFFFF"/>
        </a:accent3>
        <a:accent4>
          <a:srgbClr val="404040"/>
        </a:accent4>
        <a:accent5>
          <a:srgbClr val="FFCAAD"/>
        </a:accent5>
        <a:accent6>
          <a:srgbClr val="008A00"/>
        </a:accent6>
        <a:hlink>
          <a:srgbClr val="3366FF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-template-24 2">
        <a:dk1>
          <a:srgbClr val="4D4D4D"/>
        </a:dk1>
        <a:lt1>
          <a:srgbClr val="FFFFFF"/>
        </a:lt1>
        <a:dk2>
          <a:srgbClr val="4D4D4D"/>
        </a:dk2>
        <a:lt2>
          <a:srgbClr val="FBB240"/>
        </a:lt2>
        <a:accent1>
          <a:srgbClr val="FFC842"/>
        </a:accent1>
        <a:accent2>
          <a:srgbClr val="FED06E"/>
        </a:accent2>
        <a:accent3>
          <a:srgbClr val="FFFFFF"/>
        </a:accent3>
        <a:accent4>
          <a:srgbClr val="404040"/>
        </a:accent4>
        <a:accent5>
          <a:srgbClr val="FFE0B0"/>
        </a:accent5>
        <a:accent6>
          <a:srgbClr val="E6BC63"/>
        </a:accent6>
        <a:hlink>
          <a:srgbClr val="FDDB91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-template-24 3">
        <a:dk1>
          <a:srgbClr val="4D4D4D"/>
        </a:dk1>
        <a:lt1>
          <a:srgbClr val="FFFFFF"/>
        </a:lt1>
        <a:dk2>
          <a:srgbClr val="4D4D4D"/>
        </a:dk2>
        <a:lt2>
          <a:srgbClr val="FE564C"/>
        </a:lt2>
        <a:accent1>
          <a:srgbClr val="FFC842"/>
        </a:accent1>
        <a:accent2>
          <a:srgbClr val="FED06E"/>
        </a:accent2>
        <a:accent3>
          <a:srgbClr val="FFFFFF"/>
        </a:accent3>
        <a:accent4>
          <a:srgbClr val="404040"/>
        </a:accent4>
        <a:accent5>
          <a:srgbClr val="FFE0B0"/>
        </a:accent5>
        <a:accent6>
          <a:srgbClr val="E6BC63"/>
        </a:accent6>
        <a:hlink>
          <a:srgbClr val="FDDB91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-template-24 4">
        <a:dk1>
          <a:srgbClr val="4D4D4D"/>
        </a:dk1>
        <a:lt1>
          <a:srgbClr val="FFFFFF"/>
        </a:lt1>
        <a:dk2>
          <a:srgbClr val="4D4D4D"/>
        </a:dk2>
        <a:lt2>
          <a:srgbClr val="BB2A32"/>
        </a:lt2>
        <a:accent1>
          <a:srgbClr val="FFC842"/>
        </a:accent1>
        <a:accent2>
          <a:srgbClr val="FED06E"/>
        </a:accent2>
        <a:accent3>
          <a:srgbClr val="FFFFFF"/>
        </a:accent3>
        <a:accent4>
          <a:srgbClr val="404040"/>
        </a:accent4>
        <a:accent5>
          <a:srgbClr val="FFE0B0"/>
        </a:accent5>
        <a:accent6>
          <a:srgbClr val="E6BC63"/>
        </a:accent6>
        <a:hlink>
          <a:srgbClr val="FDDB91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-template-24 5">
        <a:dk1>
          <a:srgbClr val="4D4D4D"/>
        </a:dk1>
        <a:lt1>
          <a:srgbClr val="FFFFFF"/>
        </a:lt1>
        <a:dk2>
          <a:srgbClr val="4D4D4D"/>
        </a:dk2>
        <a:lt2>
          <a:srgbClr val="E84A25"/>
        </a:lt2>
        <a:accent1>
          <a:srgbClr val="ED6A24"/>
        </a:accent1>
        <a:accent2>
          <a:srgbClr val="F99E1C"/>
        </a:accent2>
        <a:accent3>
          <a:srgbClr val="FFFFFF"/>
        </a:accent3>
        <a:accent4>
          <a:srgbClr val="404040"/>
        </a:accent4>
        <a:accent5>
          <a:srgbClr val="F4B9AC"/>
        </a:accent5>
        <a:accent6>
          <a:srgbClr val="E28F18"/>
        </a:accent6>
        <a:hlink>
          <a:srgbClr val="F1B545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-template-24 6">
        <a:dk1>
          <a:srgbClr val="4D4D4D"/>
        </a:dk1>
        <a:lt1>
          <a:srgbClr val="FFFFFF"/>
        </a:lt1>
        <a:dk2>
          <a:srgbClr val="4D4D4D"/>
        </a:dk2>
        <a:lt2>
          <a:srgbClr val="B92D14"/>
        </a:lt2>
        <a:accent1>
          <a:srgbClr val="D34E13"/>
        </a:accent1>
        <a:accent2>
          <a:srgbClr val="DC9009"/>
        </a:accent2>
        <a:accent3>
          <a:srgbClr val="FFFFFF"/>
        </a:accent3>
        <a:accent4>
          <a:srgbClr val="404040"/>
        </a:accent4>
        <a:accent5>
          <a:srgbClr val="E6B2AA"/>
        </a:accent5>
        <a:accent6>
          <a:srgbClr val="C78207"/>
        </a:accent6>
        <a:hlink>
          <a:srgbClr val="EEC633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-template-24 7">
        <a:dk1>
          <a:srgbClr val="4D4D4D"/>
        </a:dk1>
        <a:lt1>
          <a:srgbClr val="FFFFFF"/>
        </a:lt1>
        <a:dk2>
          <a:srgbClr val="4D4D4D"/>
        </a:dk2>
        <a:lt2>
          <a:srgbClr val="AE6310"/>
        </a:lt2>
        <a:accent1>
          <a:srgbClr val="E79613"/>
        </a:accent1>
        <a:accent2>
          <a:srgbClr val="E1720D"/>
        </a:accent2>
        <a:accent3>
          <a:srgbClr val="FFFFFF"/>
        </a:accent3>
        <a:accent4>
          <a:srgbClr val="404040"/>
        </a:accent4>
        <a:accent5>
          <a:srgbClr val="F1C9AA"/>
        </a:accent5>
        <a:accent6>
          <a:srgbClr val="CC670B"/>
        </a:accent6>
        <a:hlink>
          <a:srgbClr val="C6470A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-template-24 8">
        <a:dk1>
          <a:srgbClr val="4D4D4D"/>
        </a:dk1>
        <a:lt1>
          <a:srgbClr val="FFFFFF"/>
        </a:lt1>
        <a:dk2>
          <a:srgbClr val="4D4D4D"/>
        </a:dk2>
        <a:lt2>
          <a:srgbClr val="AF5612"/>
        </a:lt2>
        <a:accent1>
          <a:srgbClr val="CB882F"/>
        </a:accent1>
        <a:accent2>
          <a:srgbClr val="E7C432"/>
        </a:accent2>
        <a:accent3>
          <a:srgbClr val="FFFFFF"/>
        </a:accent3>
        <a:accent4>
          <a:srgbClr val="404040"/>
        </a:accent4>
        <a:accent5>
          <a:srgbClr val="E2C3AD"/>
        </a:accent5>
        <a:accent6>
          <a:srgbClr val="D1B12C"/>
        </a:accent6>
        <a:hlink>
          <a:srgbClr val="EECA34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-template-24 9">
        <a:dk1>
          <a:srgbClr val="4D4D4D"/>
        </a:dk1>
        <a:lt1>
          <a:srgbClr val="FFFFFF"/>
        </a:lt1>
        <a:dk2>
          <a:srgbClr val="4D4D4D"/>
        </a:dk2>
        <a:lt2>
          <a:srgbClr val="9A5E40"/>
        </a:lt2>
        <a:accent1>
          <a:srgbClr val="AE7750"/>
        </a:accent1>
        <a:accent2>
          <a:srgbClr val="C08D60"/>
        </a:accent2>
        <a:accent3>
          <a:srgbClr val="FFFFFF"/>
        </a:accent3>
        <a:accent4>
          <a:srgbClr val="404040"/>
        </a:accent4>
        <a:accent5>
          <a:srgbClr val="D3BDB3"/>
        </a:accent5>
        <a:accent6>
          <a:srgbClr val="AE7F56"/>
        </a:accent6>
        <a:hlink>
          <a:srgbClr val="CCA471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-template-24 10">
        <a:dk1>
          <a:srgbClr val="4D4D4D"/>
        </a:dk1>
        <a:lt1>
          <a:srgbClr val="FFFFFF"/>
        </a:lt1>
        <a:dk2>
          <a:srgbClr val="4D4D4D"/>
        </a:dk2>
        <a:lt2>
          <a:srgbClr val="D1BB77"/>
        </a:lt2>
        <a:accent1>
          <a:srgbClr val="DBBA87"/>
        </a:accent1>
        <a:accent2>
          <a:srgbClr val="E0B265"/>
        </a:accent2>
        <a:accent3>
          <a:srgbClr val="FFFFFF"/>
        </a:accent3>
        <a:accent4>
          <a:srgbClr val="404040"/>
        </a:accent4>
        <a:accent5>
          <a:srgbClr val="EAD9C3"/>
        </a:accent5>
        <a:accent6>
          <a:srgbClr val="CBA15B"/>
        </a:accent6>
        <a:hlink>
          <a:srgbClr val="E9C277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-template-24 11">
        <a:dk1>
          <a:srgbClr val="4D4D4D"/>
        </a:dk1>
        <a:lt1>
          <a:srgbClr val="FFFFFF"/>
        </a:lt1>
        <a:dk2>
          <a:srgbClr val="4D4D4D"/>
        </a:dk2>
        <a:lt2>
          <a:srgbClr val="45762A"/>
        </a:lt2>
        <a:accent1>
          <a:srgbClr val="42934C"/>
        </a:accent1>
        <a:accent2>
          <a:srgbClr val="34B66A"/>
        </a:accent2>
        <a:accent3>
          <a:srgbClr val="FFFFFF"/>
        </a:accent3>
        <a:accent4>
          <a:srgbClr val="404040"/>
        </a:accent4>
        <a:accent5>
          <a:srgbClr val="B0C8B2"/>
        </a:accent5>
        <a:accent6>
          <a:srgbClr val="2EA55F"/>
        </a:accent6>
        <a:hlink>
          <a:srgbClr val="34C8D1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-template-24 12">
        <a:dk1>
          <a:srgbClr val="4D4D4D"/>
        </a:dk1>
        <a:lt1>
          <a:srgbClr val="FFFFFF"/>
        </a:lt1>
        <a:dk2>
          <a:srgbClr val="4D4D4D"/>
        </a:dk2>
        <a:lt2>
          <a:srgbClr val="45762A"/>
        </a:lt2>
        <a:accent1>
          <a:srgbClr val="42934C"/>
        </a:accent1>
        <a:accent2>
          <a:srgbClr val="34B66A"/>
        </a:accent2>
        <a:accent3>
          <a:srgbClr val="FFFFFF"/>
        </a:accent3>
        <a:accent4>
          <a:srgbClr val="404040"/>
        </a:accent4>
        <a:accent5>
          <a:srgbClr val="B0C8B2"/>
        </a:accent5>
        <a:accent6>
          <a:srgbClr val="2EA55F"/>
        </a:accent6>
        <a:hlink>
          <a:srgbClr val="34C8D1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-template-24 13">
        <a:dk1>
          <a:srgbClr val="4D4D4D"/>
        </a:dk1>
        <a:lt1>
          <a:srgbClr val="FFFFFF"/>
        </a:lt1>
        <a:dk2>
          <a:srgbClr val="4D4D4D"/>
        </a:dk2>
        <a:lt2>
          <a:srgbClr val="45762A"/>
        </a:lt2>
        <a:accent1>
          <a:srgbClr val="42934C"/>
        </a:accent1>
        <a:accent2>
          <a:srgbClr val="34B66A"/>
        </a:accent2>
        <a:accent3>
          <a:srgbClr val="FFFFFF"/>
        </a:accent3>
        <a:accent4>
          <a:srgbClr val="404040"/>
        </a:accent4>
        <a:accent5>
          <a:srgbClr val="B0C8B2"/>
        </a:accent5>
        <a:accent6>
          <a:srgbClr val="2EA55F"/>
        </a:accent6>
        <a:hlink>
          <a:srgbClr val="34C8D1"/>
        </a:hlink>
        <a:folHlink>
          <a:srgbClr val="D3D3D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-template-24 14">
        <a:dk1>
          <a:srgbClr val="FFFFFF"/>
        </a:dk1>
        <a:lt1>
          <a:srgbClr val="FFFFFF"/>
        </a:lt1>
        <a:dk2>
          <a:srgbClr val="FFFFFF"/>
        </a:dk2>
        <a:lt2>
          <a:srgbClr val="45762A"/>
        </a:lt2>
        <a:accent1>
          <a:srgbClr val="42934C"/>
        </a:accent1>
        <a:accent2>
          <a:srgbClr val="34B66A"/>
        </a:accent2>
        <a:accent3>
          <a:srgbClr val="FFFFFF"/>
        </a:accent3>
        <a:accent4>
          <a:srgbClr val="DADADA"/>
        </a:accent4>
        <a:accent5>
          <a:srgbClr val="B0C8B2"/>
        </a:accent5>
        <a:accent6>
          <a:srgbClr val="2EA55F"/>
        </a:accent6>
        <a:hlink>
          <a:srgbClr val="34C8D1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-template-24 15">
        <a:dk1>
          <a:srgbClr val="FFFFFF"/>
        </a:dk1>
        <a:lt1>
          <a:srgbClr val="FFFFFF"/>
        </a:lt1>
        <a:dk2>
          <a:srgbClr val="FFFFFF"/>
        </a:dk2>
        <a:lt2>
          <a:srgbClr val="55A6FE"/>
        </a:lt2>
        <a:accent1>
          <a:srgbClr val="71BBFF"/>
        </a:accent1>
        <a:accent2>
          <a:srgbClr val="74CCFF"/>
        </a:accent2>
        <a:accent3>
          <a:srgbClr val="FFFFFF"/>
        </a:accent3>
        <a:accent4>
          <a:srgbClr val="DADADA"/>
        </a:accent4>
        <a:accent5>
          <a:srgbClr val="BBDAFF"/>
        </a:accent5>
        <a:accent6>
          <a:srgbClr val="68B9E7"/>
        </a:accent6>
        <a:hlink>
          <a:srgbClr val="94D8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-template-24 16">
        <a:dk1>
          <a:srgbClr val="FFFFFF"/>
        </a:dk1>
        <a:lt1>
          <a:srgbClr val="FFFFFF"/>
        </a:lt1>
        <a:dk2>
          <a:srgbClr val="FFFFFF"/>
        </a:dk2>
        <a:lt2>
          <a:srgbClr val="4BA1FF"/>
        </a:lt2>
        <a:accent1>
          <a:srgbClr val="5DB2FF"/>
        </a:accent1>
        <a:accent2>
          <a:srgbClr val="65C8FF"/>
        </a:accent2>
        <a:accent3>
          <a:srgbClr val="FFFFFF"/>
        </a:accent3>
        <a:accent4>
          <a:srgbClr val="DADADA"/>
        </a:accent4>
        <a:accent5>
          <a:srgbClr val="B6D5FF"/>
        </a:accent5>
        <a:accent6>
          <a:srgbClr val="5BB5E7"/>
        </a:accent6>
        <a:hlink>
          <a:srgbClr val="87E1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Chủ đề của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Văn phòng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ăn phòng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powerpoint-template</Template>
  <TotalTime>340</TotalTime>
  <Words>419</Words>
  <Application>Microsoft Office PowerPoint</Application>
  <PresentationFormat>On-screen Show (4:3)</PresentationFormat>
  <Paragraphs>78</Paragraphs>
  <Slides>35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1" baseType="lpstr">
      <vt:lpstr>Arial</vt:lpstr>
      <vt:lpstr>Consolas</vt:lpstr>
      <vt:lpstr>Microsoft Sans Serif</vt:lpstr>
      <vt:lpstr>Modern Love Grunge</vt:lpstr>
      <vt:lpstr>Verdana</vt:lpstr>
      <vt:lpstr>powerpoint-template</vt:lpstr>
      <vt:lpstr>PowerPoint Presentation</vt:lpstr>
      <vt:lpstr>VIDEO DEMO</vt:lpstr>
      <vt:lpstr>PowerPoint Presentation</vt:lpstr>
      <vt:lpstr>GIAO DIỆN</vt:lpstr>
      <vt:lpstr>GIAO DIỆN</vt:lpstr>
      <vt:lpstr>GIAO DIỆN</vt:lpstr>
      <vt:lpstr>GIAO DIỆN</vt:lpstr>
      <vt:lpstr>GIAO DIỆN</vt:lpstr>
      <vt:lpstr>GIAO DIỆN</vt:lpstr>
      <vt:lpstr>GIAO DIỆN</vt:lpstr>
      <vt:lpstr>GIAO DIỆN</vt:lpstr>
      <vt:lpstr>GIAO DIỆN</vt:lpstr>
      <vt:lpstr>GIAO DIỆN</vt:lpstr>
      <vt:lpstr>LUẬT</vt:lpstr>
      <vt:lpstr>LUẬT</vt:lpstr>
      <vt:lpstr>LUẬT</vt:lpstr>
      <vt:lpstr>LUẬT</vt:lpstr>
      <vt:lpstr>TÍNH NĂNG</vt:lpstr>
      <vt:lpstr>TÍNH NĂNG</vt:lpstr>
      <vt:lpstr>TÍNH NĂNG</vt:lpstr>
      <vt:lpstr>TÍNH NĂNG</vt:lpstr>
      <vt:lpstr>TÍNH NĂNG</vt:lpstr>
      <vt:lpstr>TÍNH NĂNG</vt:lpstr>
      <vt:lpstr>TÍNH NĂNG</vt:lpstr>
      <vt:lpstr>TÍNH NĂNG</vt:lpstr>
      <vt:lpstr>TÍNH NĂNG</vt:lpstr>
      <vt:lpstr>TÍNH NĂNG</vt:lpstr>
      <vt:lpstr>TÍNH NĂNG</vt:lpstr>
      <vt:lpstr>THẮNG THUA</vt:lpstr>
      <vt:lpstr>THẮNG THUA</vt:lpstr>
      <vt:lpstr>THẮNG THUA</vt:lpstr>
      <vt:lpstr>HIỆU ỨNG</vt:lpstr>
      <vt:lpstr>HIỆU ỨNG</vt:lpstr>
      <vt:lpstr>HIỆU ỨNG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Name of presentation</dc:title>
  <dc:creator>Carcassonno</dc:creator>
  <cp:lastModifiedBy>Phuc Nguyen</cp:lastModifiedBy>
  <cp:revision>42</cp:revision>
  <dcterms:created xsi:type="dcterms:W3CDTF">2013-04-30T17:33:15Z</dcterms:created>
  <dcterms:modified xsi:type="dcterms:W3CDTF">2019-11-25T14:14:12Z</dcterms:modified>
</cp:coreProperties>
</file>